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4449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Жить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для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Иисуса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442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385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Жить для Иисуса,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Ним умирать –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Лучшую долю можно ль желать? 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Стоит трудиться, стоит смириться,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Стоит за это жизнь всю отдать.</a:t>
            </a:r>
          </a:p>
        </p:txBody>
      </p:sp>
    </p:spTree>
    <p:extLst>
      <p:ext uri="{BB962C8B-B14F-4D97-AF65-F5344CB8AC3E}">
        <p14:creationId xmlns:p14="http://schemas.microsoft.com/office/powerpoint/2010/main" val="28135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Жить для Иисуса, хоть краток день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недалёка смертная тень, -</a:t>
            </a:r>
          </a:p>
        </p:txBody>
      </p:sp>
    </p:spTree>
    <p:extLst>
      <p:ext uri="{BB962C8B-B14F-4D97-AF65-F5344CB8AC3E}">
        <p14:creationId xmlns:p14="http://schemas.microsoft.com/office/powerpoint/2010/main" val="28174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Не унывая,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уставая,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Труд совершим, пока ещё день.</a:t>
            </a:r>
          </a:p>
        </p:txBody>
      </p:sp>
    </p:spTree>
    <p:extLst>
      <p:ext uri="{BB962C8B-B14F-4D97-AF65-F5344CB8AC3E}">
        <p14:creationId xmlns:p14="http://schemas.microsoft.com/office/powerpoint/2010/main" val="28126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Жить для Иисуса, грех победить,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Крест поношенья бодро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сносить,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Кончив путь жизни,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чтобы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в отчизне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Славой бессмертной венчанным быть.</a:t>
            </a:r>
          </a:p>
        </p:txBody>
      </p:sp>
    </p:spTree>
    <p:extLst>
      <p:ext uri="{BB962C8B-B14F-4D97-AF65-F5344CB8AC3E}">
        <p14:creationId xmlns:p14="http://schemas.microsoft.com/office/powerpoint/2010/main" val="30495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84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2012-10-25T12:00:58Z</dcterms:modified>
</cp:coreProperties>
</file>