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063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Мы бодрей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жизненной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стезе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пойдём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2062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384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Волю Божью мы научимся творить,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 </a:t>
            </a:r>
          </a:p>
        </p:txBody>
      </p:sp>
    </p:spTree>
    <p:extLst>
      <p:ext uri="{BB962C8B-B14F-4D97-AF65-F5344CB8AC3E}">
        <p14:creationId xmlns:p14="http://schemas.microsoft.com/office/powerpoint/2010/main" val="16070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Взоры наши будем к небу возносить,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</a:t>
            </a:r>
          </a:p>
        </p:txBody>
      </p:sp>
    </p:spTree>
    <p:extLst>
      <p:ext uri="{BB962C8B-B14F-4D97-AF65-F5344CB8AC3E}">
        <p14:creationId xmlns:p14="http://schemas.microsoft.com/office/powerpoint/2010/main" val="9104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Станет светлым путь тогда,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будет навсегда, </a:t>
            </a:r>
          </a:p>
        </p:txBody>
      </p:sp>
    </p:spTree>
    <p:extLst>
      <p:ext uri="{BB962C8B-B14F-4D97-AF65-F5344CB8AC3E}">
        <p14:creationId xmlns:p14="http://schemas.microsoft.com/office/powerpoint/2010/main" val="7173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смутит враг никогда,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</a:t>
            </a:r>
          </a:p>
        </p:txBody>
      </p:sp>
    </p:spTree>
    <p:extLst>
      <p:ext uri="{BB962C8B-B14F-4D97-AF65-F5344CB8AC3E}">
        <p14:creationId xmlns:p14="http://schemas.microsoft.com/office/powerpoint/2010/main" val="35485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бодрей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жизненной стезе пойдём,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Силу Божью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работе обретём,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Станет светлым путь тогда,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будет навсегда, </a:t>
            </a:r>
          </a:p>
        </p:txBody>
      </p:sp>
    </p:spTree>
    <p:extLst>
      <p:ext uri="{BB962C8B-B14F-4D97-AF65-F5344CB8AC3E}">
        <p14:creationId xmlns:p14="http://schemas.microsoft.com/office/powerpoint/2010/main" val="42338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смутит враг никогда,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</a:t>
            </a:r>
          </a:p>
        </p:txBody>
      </p:sp>
    </p:spTree>
    <p:extLst>
      <p:ext uri="{BB962C8B-B14F-4D97-AF65-F5344CB8AC3E}">
        <p14:creationId xmlns:p14="http://schemas.microsoft.com/office/powerpoint/2010/main" val="5933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Обещанья Божьи станут нам ясней,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 </a:t>
            </a:r>
          </a:p>
        </p:txBody>
      </p:sp>
    </p:spTree>
    <p:extLst>
      <p:ext uri="{BB962C8B-B14F-4D97-AF65-F5344CB8AC3E}">
        <p14:creationId xmlns:p14="http://schemas.microsoft.com/office/powerpoint/2010/main" val="28237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Ближнего научимся любить сильней,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</a:t>
            </a:r>
          </a:p>
        </p:txBody>
      </p:sp>
    </p:spTree>
    <p:extLst>
      <p:ext uri="{BB962C8B-B14F-4D97-AF65-F5344CB8AC3E}">
        <p14:creationId xmlns:p14="http://schemas.microsoft.com/office/powerpoint/2010/main" val="18686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Станет светлым путь тогда,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будет навсегда, </a:t>
            </a:r>
          </a:p>
        </p:txBody>
      </p:sp>
    </p:spTree>
    <p:extLst>
      <p:ext uri="{BB962C8B-B14F-4D97-AF65-F5344CB8AC3E}">
        <p14:creationId xmlns:p14="http://schemas.microsoft.com/office/powerpoint/2010/main" val="42528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смутит враг никогда,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будем доверять Иисусу.</a:t>
            </a:r>
          </a:p>
        </p:txBody>
      </p:sp>
    </p:spTree>
    <p:extLst>
      <p:ext uri="{BB962C8B-B14F-4D97-AF65-F5344CB8AC3E}">
        <p14:creationId xmlns:p14="http://schemas.microsoft.com/office/powerpoint/2010/main" val="18475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135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2012-10-25T11:56:48Z</dcterms:modified>
</cp:coreProperties>
</file>