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110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Взоры поднимаем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небесам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6813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1518B"/>
                </a:solidFill>
                <a:latin typeface="Myriad Pro" pitchFamily="34" charset="0"/>
              </a:rPr>
              <a:t>381</a:t>
            </a:r>
            <a:endParaRPr lang="ru-RU" dirty="0" smtClean="0">
              <a:solidFill>
                <a:srgbClr val="21518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После слёз и горя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 хрустальном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море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2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Песнь победы первенцы споют.</a:t>
            </a:r>
          </a:p>
        </p:txBody>
      </p:sp>
    </p:spTree>
    <p:extLst>
      <p:ext uri="{BB962C8B-B14F-4D97-AF65-F5344CB8AC3E}">
        <p14:creationId xmlns:p14="http://schemas.microsoft.com/office/powerpoint/2010/main" val="144311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Нас ко древу жизни подведут,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Арфы золотые подадут, </a:t>
            </a:r>
          </a:p>
        </p:txBody>
      </p:sp>
    </p:spTree>
    <p:extLst>
      <p:ext uri="{BB962C8B-B14F-4D97-AF65-F5344CB8AC3E}">
        <p14:creationId xmlns:p14="http://schemas.microsoft.com/office/powerpoint/2010/main" val="36768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Арфы не стареют,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Струны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не ржавеют, </a:t>
            </a:r>
          </a:p>
        </p:txBody>
      </p:sp>
    </p:spTree>
    <p:extLst>
      <p:ext uri="{BB962C8B-B14F-4D97-AF65-F5344CB8AC3E}">
        <p14:creationId xmlns:p14="http://schemas.microsoft.com/office/powerpoint/2010/main" val="34073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Звуки неземные издают. </a:t>
            </a:r>
          </a:p>
        </p:txBody>
      </p:sp>
    </p:spTree>
    <p:extLst>
      <p:ext uri="{BB962C8B-B14F-4D97-AF65-F5344CB8AC3E}">
        <p14:creationId xmlns:p14="http://schemas.microsoft.com/office/powerpoint/2010/main" val="11838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Арфы не стареют,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Струны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не ржавеют, </a:t>
            </a:r>
          </a:p>
        </p:txBody>
      </p:sp>
    </p:spTree>
    <p:extLst>
      <p:ext uri="{BB962C8B-B14F-4D97-AF65-F5344CB8AC3E}">
        <p14:creationId xmlns:p14="http://schemas.microsoft.com/office/powerpoint/2010/main" val="9466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Звуки неземные издают.</a:t>
            </a:r>
          </a:p>
        </p:txBody>
      </p:sp>
    </p:spTree>
    <p:extLst>
      <p:ext uri="{BB962C8B-B14F-4D97-AF65-F5344CB8AC3E}">
        <p14:creationId xmlns:p14="http://schemas.microsoft.com/office/powerpoint/2010/main" val="36671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Радость скоротечна в мире злом,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Радость лишь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общенье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со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Христом, </a:t>
            </a:r>
          </a:p>
        </p:txBody>
      </p:sp>
    </p:spTree>
    <p:extLst>
      <p:ext uri="{BB962C8B-B14F-4D97-AF65-F5344CB8AC3E}">
        <p14:creationId xmlns:p14="http://schemas.microsoft.com/office/powerpoint/2010/main" val="1128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 Ним мы будем вечно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жизни бесконечной,</a:t>
            </a:r>
          </a:p>
        </p:txBody>
      </p:sp>
    </p:spTree>
    <p:extLst>
      <p:ext uri="{BB962C8B-B14F-4D97-AF65-F5344CB8AC3E}">
        <p14:creationId xmlns:p14="http://schemas.microsoft.com/office/powerpoint/2010/main" val="13510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Там блаженство рая обретём.</a:t>
            </a:r>
          </a:p>
        </p:txBody>
      </p:sp>
    </p:spTree>
    <p:extLst>
      <p:ext uri="{BB962C8B-B14F-4D97-AF65-F5344CB8AC3E}">
        <p14:creationId xmlns:p14="http://schemas.microsoft.com/office/powerpoint/2010/main" val="5857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Взоры поднимаем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небесам –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О, какая радость будет там!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 Ним мы будем вечно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жизни бесконечной,</a:t>
            </a:r>
          </a:p>
        </p:txBody>
      </p:sp>
    </p:spTree>
    <p:extLst>
      <p:ext uri="{BB962C8B-B14F-4D97-AF65-F5344CB8AC3E}">
        <p14:creationId xmlns:p14="http://schemas.microsoft.com/office/powerpoint/2010/main" val="25603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Там блаженство рая обретём.</a:t>
            </a:r>
          </a:p>
        </p:txBody>
      </p:sp>
    </p:spTree>
    <p:extLst>
      <p:ext uri="{BB962C8B-B14F-4D97-AF65-F5344CB8AC3E}">
        <p14:creationId xmlns:p14="http://schemas.microsoft.com/office/powerpoint/2010/main" val="26778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31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трепетном волненье,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радостном хваленье</a:t>
            </a:r>
          </a:p>
        </p:txBody>
      </p:sp>
    </p:spTree>
    <p:extLst>
      <p:ext uri="{BB962C8B-B14F-4D97-AF65-F5344CB8AC3E}">
        <p14:creationId xmlns:p14="http://schemas.microsoft.com/office/powerpoint/2010/main" val="326398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Со Христом там встретится Адам.</a:t>
            </a:r>
          </a:p>
        </p:txBody>
      </p:sp>
    </p:spTree>
    <p:extLst>
      <p:ext uri="{BB962C8B-B14F-4D97-AF65-F5344CB8AC3E}">
        <p14:creationId xmlns:p14="http://schemas.microsoft.com/office/powerpoint/2010/main" val="35417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 трепетном волненье,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В радостном хваленье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Со Христом там встретится Адам.</a:t>
            </a:r>
          </a:p>
        </p:txBody>
      </p:sp>
    </p:spTree>
    <p:extLst>
      <p:ext uri="{BB962C8B-B14F-4D97-AF65-F5344CB8AC3E}">
        <p14:creationId xmlns:p14="http://schemas.microsoft.com/office/powerpoint/2010/main" val="219194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Там дворцы сияющие ждут,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град святой спасённые войдут</a:t>
            </a:r>
          </a:p>
        </p:txBody>
      </p:sp>
    </p:spTree>
    <p:extLst>
      <p:ext uri="{BB962C8B-B14F-4D97-AF65-F5344CB8AC3E}">
        <p14:creationId xmlns:p14="http://schemas.microsoft.com/office/powerpoint/2010/main" val="332411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После слёз и горя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На хрустальном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море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Песнь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победы первенцы споют.</a:t>
            </a:r>
          </a:p>
        </p:txBody>
      </p:sp>
    </p:spTree>
    <p:extLst>
      <p:ext uri="{BB962C8B-B14F-4D97-AF65-F5344CB8AC3E}">
        <p14:creationId xmlns:p14="http://schemas.microsoft.com/office/powerpoint/2010/main" val="9634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157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38</cp:revision>
  <dcterms:created xsi:type="dcterms:W3CDTF">2012-07-25T11:14:36Z</dcterms:created>
  <dcterms:modified xsi:type="dcterms:W3CDTF">2012-10-25T11:40:40Z</dcterms:modified>
</cp:coreProperties>
</file>