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95C"/>
    <a:srgbClr val="047E44"/>
    <a:srgbClr val="048E4C"/>
    <a:srgbClr val="02903B"/>
    <a:srgbClr val="1E497C"/>
    <a:srgbClr val="214F87"/>
    <a:srgbClr val="23538D"/>
    <a:srgbClr val="1A03A1"/>
    <a:srgbClr val="180397"/>
    <a:srgbClr val="02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9689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Пусть на пороге неведомых дней</a:t>
            </a:r>
            <a:endParaRPr lang="ru-RU" sz="7200" dirty="0" smtClean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6808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1518B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21518B"/>
                </a:solidFill>
                <a:latin typeface="Myriad Pro" pitchFamily="34" charset="0"/>
              </a:rPr>
              <a:t>380</a:t>
            </a:r>
            <a:endParaRPr lang="ru-RU" dirty="0" smtClean="0">
              <a:solidFill>
                <a:srgbClr val="21518B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8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 на пороге неведомых дней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Черпает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силу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душа,</a:t>
            </a:r>
          </a:p>
        </p:txBody>
      </p:sp>
    </p:spTree>
    <p:extLst>
      <p:ext uri="{BB962C8B-B14F-4D97-AF65-F5344CB8AC3E}">
        <p14:creationId xmlns:p14="http://schemas.microsoft.com/office/powerpoint/2010/main" val="30318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Силу, которую даст нам ручей,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Тот, что бежит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креста.</a:t>
            </a:r>
          </a:p>
        </p:txBody>
      </p:sp>
    </p:spTree>
    <p:extLst>
      <p:ext uri="{BB962C8B-B14F-4D97-AF65-F5344CB8AC3E}">
        <p14:creationId xmlns:p14="http://schemas.microsoft.com/office/powerpoint/2010/main" val="171917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59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 на пороге неведомых дней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Сердце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дрогнет твоё,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0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Пусть, если даже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будет темней, -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не страшись ничего.</a:t>
            </a:r>
          </a:p>
        </p:txBody>
      </p:sp>
    </p:spTree>
    <p:extLst>
      <p:ext uri="{BB962C8B-B14F-4D97-AF65-F5344CB8AC3E}">
        <p14:creationId xmlns:p14="http://schemas.microsoft.com/office/powerpoint/2010/main" val="117172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Сердцем всецело доверься Христу,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Ведь Он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твой Пастырь и Друг, </a:t>
            </a:r>
          </a:p>
        </p:txBody>
      </p:sp>
    </p:spTree>
    <p:extLst>
      <p:ext uri="{BB962C8B-B14F-4D97-AF65-F5344CB8AC3E}">
        <p14:creationId xmlns:p14="http://schemas.microsoft.com/office/powerpoint/2010/main" val="169801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Любит тебя Он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верно хранит,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Только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доверься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Ему.</a:t>
            </a:r>
          </a:p>
        </p:txBody>
      </p:sp>
    </p:spTree>
    <p:extLst>
      <p:ext uri="{BB962C8B-B14F-4D97-AF65-F5344CB8AC3E}">
        <p14:creationId xmlns:p14="http://schemas.microsoft.com/office/powerpoint/2010/main" val="341558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Хочет в пути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тебя научить,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Чтобы приблизить к Себе. </a:t>
            </a:r>
          </a:p>
        </p:txBody>
      </p:sp>
    </p:spTree>
    <p:extLst>
      <p:ext uri="{BB962C8B-B14F-4D97-AF65-F5344CB8AC3E}">
        <p14:creationId xmlns:p14="http://schemas.microsoft.com/office/powerpoint/2010/main" val="298400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Голосом нежным тебе говорит: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«Буду с тобой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везде».</a:t>
            </a:r>
          </a:p>
        </p:txBody>
      </p:sp>
    </p:spTree>
    <p:extLst>
      <p:ext uri="{BB962C8B-B14F-4D97-AF65-F5344CB8AC3E}">
        <p14:creationId xmlns:p14="http://schemas.microsoft.com/office/powerpoint/2010/main" val="249310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Чаще в молитве склоняйся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пред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Ним,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славе Его пребывай.</a:t>
            </a:r>
          </a:p>
        </p:txBody>
      </p:sp>
    </p:spTree>
    <p:extLst>
      <p:ext uri="{BB962C8B-B14F-4D97-AF65-F5344CB8AC3E}">
        <p14:creationId xmlns:p14="http://schemas.microsoft.com/office/powerpoint/2010/main" val="339966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лишь один может дух укрепить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Взор на Христа устремляй.</a:t>
            </a:r>
          </a:p>
        </p:txBody>
      </p:sp>
    </p:spTree>
    <p:extLst>
      <p:ext uri="{BB962C8B-B14F-4D97-AF65-F5344CB8AC3E}">
        <p14:creationId xmlns:p14="http://schemas.microsoft.com/office/powerpoint/2010/main" val="149917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7377</TotalTime>
  <Words>128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37</cp:revision>
  <dcterms:created xsi:type="dcterms:W3CDTF">2012-07-25T11:14:36Z</dcterms:created>
  <dcterms:modified xsi:type="dcterms:W3CDTF">2012-10-25T11:22:33Z</dcterms:modified>
</cp:coreProperties>
</file>