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397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Страшно бушует жизненное море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67283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377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из пучины жизненных волнений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берегу выведи, Боже благой!</a:t>
            </a:r>
          </a:p>
        </p:txBody>
      </p:sp>
    </p:spTree>
    <p:extLst>
      <p:ext uri="{BB962C8B-B14F-4D97-AF65-F5344CB8AC3E}">
        <p14:creationId xmlns:p14="http://schemas.microsoft.com/office/powerpoint/2010/main" val="41197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Страшно бушует жизненное море,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Сильные волны бьют мою ладью,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ужасе смертном, в безысходном горе,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 мой,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вопию.</a:t>
            </a:r>
          </a:p>
        </p:txBody>
      </p:sp>
    </p:spTree>
    <p:extLst>
      <p:ext uri="{BB962C8B-B14F-4D97-AF65-F5344CB8AC3E}">
        <p14:creationId xmlns:p14="http://schemas.microsoft.com/office/powerpoint/2010/main" val="6137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ужасе смертном, в безысходном горе,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 мой,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вопию.</a:t>
            </a:r>
          </a:p>
        </p:txBody>
      </p:sp>
    </p:spTree>
    <p:extLst>
      <p:ext uri="{BB962C8B-B14F-4D97-AF65-F5344CB8AC3E}">
        <p14:creationId xmlns:p14="http://schemas.microsoft.com/office/powerpoint/2010/main" val="42889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Сжалься, о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помилуй,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море житейском я едва борюсь, </a:t>
            </a:r>
          </a:p>
        </p:txBody>
      </p:sp>
    </p:spTree>
    <p:extLst>
      <p:ext uri="{BB962C8B-B14F-4D97-AF65-F5344CB8AC3E}">
        <p14:creationId xmlns:p14="http://schemas.microsoft.com/office/powerpoint/2010/main" val="10587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Больше бороться мне уж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 силу,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 мой, Боже, Тебе я молюсь.</a:t>
            </a:r>
          </a:p>
        </p:txBody>
      </p:sp>
    </p:spTree>
    <p:extLst>
      <p:ext uri="{BB962C8B-B14F-4D97-AF65-F5344CB8AC3E}">
        <p14:creationId xmlns:p14="http://schemas.microsoft.com/office/powerpoint/2010/main" val="1704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Больше бороться мне уж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 силу,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 мой, Боже, Тебе я молюсь.</a:t>
            </a:r>
          </a:p>
        </p:txBody>
      </p:sp>
    </p:spTree>
    <p:extLst>
      <p:ext uri="{BB962C8B-B14F-4D97-AF65-F5344CB8AC3E}">
        <p14:creationId xmlns:p14="http://schemas.microsoft.com/office/powerpoint/2010/main" val="6439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пристани тихой Твоих повелений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мой направь и душу успокой, </a:t>
            </a:r>
          </a:p>
        </p:txBody>
      </p:sp>
    </p:spTree>
    <p:extLst>
      <p:ext uri="{BB962C8B-B14F-4D97-AF65-F5344CB8AC3E}">
        <p14:creationId xmlns:p14="http://schemas.microsoft.com/office/powerpoint/2010/main" val="25241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из пучины жизненных волнений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берегу выведи, Боже благой!</a:t>
            </a:r>
          </a:p>
        </p:txBody>
      </p:sp>
    </p:spTree>
    <p:extLst>
      <p:ext uri="{BB962C8B-B14F-4D97-AF65-F5344CB8AC3E}">
        <p14:creationId xmlns:p14="http://schemas.microsoft.com/office/powerpoint/2010/main" val="6499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139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37</cp:revision>
  <dcterms:created xsi:type="dcterms:W3CDTF">2012-07-25T11:14:36Z</dcterms:created>
  <dcterms:modified xsi:type="dcterms:W3CDTF">2012-10-25T10:52:21Z</dcterms:modified>
</cp:coreProperties>
</file>