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</p:sldIdLst>
  <p:sldSz cx="9144000" cy="6858000" type="screen4x3"/>
  <p:notesSz cx="6858000" cy="9144000"/>
  <p:embeddedFontLst>
    <p:embeddedFont>
      <p:font typeface="Calibri" pitchFamily="34" charset="0"/>
      <p:regular r:id="rId16"/>
      <p:bold r:id="rId17"/>
      <p:italic r:id="rId18"/>
      <p:boldItalic r:id="rId1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795C"/>
    <a:srgbClr val="047E44"/>
    <a:srgbClr val="048E4C"/>
    <a:srgbClr val="02903B"/>
    <a:srgbClr val="1E497C"/>
    <a:srgbClr val="214F87"/>
    <a:srgbClr val="23538D"/>
    <a:srgbClr val="1A03A1"/>
    <a:srgbClr val="180397"/>
    <a:srgbClr val="0288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99" autoAdjust="0"/>
    <p:restoredTop sz="94660"/>
  </p:normalViewPr>
  <p:slideViewPr>
    <p:cSldViewPr snapToGrid="0">
      <p:cViewPr>
        <p:scale>
          <a:sx n="50" d="100"/>
          <a:sy n="50" d="100"/>
        </p:scale>
        <p:origin x="-1056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1944492"/>
            <a:ext cx="77768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>
                <a:solidFill>
                  <a:srgbClr val="FFFFFF"/>
                </a:solidFill>
                <a:latin typeface="Myriad Pro Light" pitchFamily="34" charset="0"/>
              </a:rPr>
              <a:t>Когда одолеют тебя испытанья</a:t>
            </a:r>
            <a:endParaRPr lang="ru-RU" sz="8000" dirty="0" smtClean="0">
              <a:solidFill>
                <a:srgbClr val="FFFFFF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21316" y="4844284"/>
            <a:ext cx="2501367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21518B"/>
                </a:solidFill>
                <a:latin typeface="Myriad Pro" pitchFamily="34" charset="0"/>
              </a:rPr>
              <a:t>Гимны надежды №</a:t>
            </a:r>
            <a:r>
              <a:rPr lang="ru-RU" dirty="0" smtClean="0">
                <a:solidFill>
                  <a:srgbClr val="21518B"/>
                </a:solidFill>
                <a:latin typeface="Myriad Pro" pitchFamily="34" charset="0"/>
              </a:rPr>
              <a:t>376</a:t>
            </a:r>
            <a:endParaRPr lang="ru-RU" dirty="0" smtClean="0">
              <a:solidFill>
                <a:srgbClr val="21518B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81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700" dirty="0">
                <a:solidFill>
                  <a:schemeClr val="bg1"/>
                </a:solidFill>
                <a:latin typeface="Myriad Pro Light" pitchFamily="34" charset="0"/>
              </a:rPr>
              <a:t>И ты утешенья </a:t>
            </a:r>
            <a:endParaRPr lang="ru-RU" sz="67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700" dirty="0" smtClean="0">
                <a:solidFill>
                  <a:schemeClr val="bg1"/>
                </a:solidFill>
                <a:latin typeface="Myriad Pro Light" pitchFamily="34" charset="0"/>
              </a:rPr>
              <a:t>ищи </a:t>
            </a:r>
            <a:r>
              <a:rPr lang="ru-RU" sz="6700" dirty="0">
                <a:solidFill>
                  <a:schemeClr val="bg1"/>
                </a:solidFill>
                <a:latin typeface="Myriad Pro Light" pitchFamily="34" charset="0"/>
              </a:rPr>
              <a:t>и даров, </a:t>
            </a:r>
          </a:p>
          <a:p>
            <a:pPr algn="ctr"/>
            <a:r>
              <a:rPr lang="ru-RU" sz="6700" dirty="0">
                <a:solidFill>
                  <a:schemeClr val="bg1"/>
                </a:solidFill>
                <a:latin typeface="Myriad Pro Light" pitchFamily="34" charset="0"/>
              </a:rPr>
              <a:t>Где вера, </a:t>
            </a:r>
            <a:endParaRPr lang="ru-RU" sz="67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700" dirty="0" smtClean="0">
                <a:solidFill>
                  <a:schemeClr val="bg1"/>
                </a:solidFill>
                <a:latin typeface="Myriad Pro Light" pitchFamily="34" charset="0"/>
              </a:rPr>
              <a:t>надежда</a:t>
            </a:r>
            <a:r>
              <a:rPr lang="ru-RU" sz="6700" dirty="0">
                <a:solidFill>
                  <a:schemeClr val="bg1"/>
                </a:solidFill>
                <a:latin typeface="Myriad Pro Light" pitchFamily="34" charset="0"/>
              </a:rPr>
              <a:t>, </a:t>
            </a:r>
            <a:r>
              <a:rPr lang="ru-RU" sz="6700" dirty="0" smtClean="0">
                <a:solidFill>
                  <a:schemeClr val="bg1"/>
                </a:solidFill>
                <a:latin typeface="Myriad Pro Light" pitchFamily="34" charset="0"/>
              </a:rPr>
              <a:t>любовь.</a:t>
            </a:r>
            <a:endParaRPr lang="ru-RU" sz="67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166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700" dirty="0" smtClean="0">
                <a:solidFill>
                  <a:schemeClr val="bg1"/>
                </a:solidFill>
                <a:latin typeface="Myriad Pro Light" pitchFamily="34" charset="0"/>
              </a:rPr>
              <a:t>Терпенья </a:t>
            </a:r>
            <a:r>
              <a:rPr lang="ru-RU" sz="6700" dirty="0">
                <a:solidFill>
                  <a:schemeClr val="bg1"/>
                </a:solidFill>
                <a:latin typeface="Myriad Pro Light" pitchFamily="34" charset="0"/>
              </a:rPr>
              <a:t>не станет, иссякнут ли силы, </a:t>
            </a:r>
          </a:p>
          <a:p>
            <a:pPr algn="ctr"/>
            <a:r>
              <a:rPr lang="ru-RU" sz="6700" dirty="0">
                <a:solidFill>
                  <a:schemeClr val="bg1"/>
                </a:solidFill>
                <a:latin typeface="Myriad Pro Light" pitchFamily="34" charset="0"/>
              </a:rPr>
              <a:t>В потоке сомнений устанет душа, </a:t>
            </a:r>
            <a:r>
              <a:rPr lang="ru-RU" sz="6700" dirty="0" smtClean="0">
                <a:solidFill>
                  <a:schemeClr val="bg1"/>
                </a:solidFill>
                <a:latin typeface="Myriad Pro Light" pitchFamily="34" charset="0"/>
              </a:rPr>
              <a:t>-</a:t>
            </a:r>
            <a:endParaRPr lang="ru-RU" sz="67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958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700" dirty="0">
                <a:solidFill>
                  <a:schemeClr val="bg1"/>
                </a:solidFill>
                <a:latin typeface="Myriad Pro Light" pitchFamily="34" charset="0"/>
              </a:rPr>
              <a:t>С терпеньем иди ты до самой могилы, </a:t>
            </a:r>
          </a:p>
          <a:p>
            <a:pPr algn="ctr"/>
            <a:r>
              <a:rPr lang="ru-RU" sz="6700" dirty="0">
                <a:solidFill>
                  <a:schemeClr val="bg1"/>
                </a:solidFill>
                <a:latin typeface="Myriad Pro Light" pitchFamily="34" charset="0"/>
              </a:rPr>
              <a:t>Ведь жизнь </a:t>
            </a:r>
            <a:endParaRPr lang="ru-RU" sz="67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700" dirty="0" smtClean="0">
                <a:solidFill>
                  <a:schemeClr val="bg1"/>
                </a:solidFill>
                <a:latin typeface="Myriad Pro Light" pitchFamily="34" charset="0"/>
              </a:rPr>
              <a:t>и </a:t>
            </a:r>
            <a:r>
              <a:rPr lang="ru-RU" sz="6700" dirty="0">
                <a:solidFill>
                  <a:schemeClr val="bg1"/>
                </a:solidFill>
                <a:latin typeface="Myriad Pro Light" pitchFamily="34" charset="0"/>
              </a:rPr>
              <a:t>в страданье всегда хороша. </a:t>
            </a:r>
          </a:p>
        </p:txBody>
      </p:sp>
    </p:spTree>
    <p:extLst>
      <p:ext uri="{BB962C8B-B14F-4D97-AF65-F5344CB8AC3E}">
        <p14:creationId xmlns:p14="http://schemas.microsoft.com/office/powerpoint/2010/main" val="210398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700" dirty="0">
                <a:solidFill>
                  <a:schemeClr val="bg1"/>
                </a:solidFill>
                <a:latin typeface="Myriad Pro Light" pitchFamily="34" charset="0"/>
              </a:rPr>
              <a:t>И большего счастья не может и быть </a:t>
            </a:r>
            <a:r>
              <a:rPr lang="ru-RU" sz="6700" dirty="0" smtClean="0">
                <a:solidFill>
                  <a:schemeClr val="bg1"/>
                </a:solidFill>
                <a:latin typeface="Myriad Pro Light" pitchFamily="34" charset="0"/>
              </a:rPr>
              <a:t>- </a:t>
            </a:r>
            <a:endParaRPr lang="ru-RU" sz="67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700" dirty="0">
                <a:solidFill>
                  <a:schemeClr val="bg1"/>
                </a:solidFill>
                <a:latin typeface="Myriad Pro Light" pitchFamily="34" charset="0"/>
              </a:rPr>
              <a:t>Надеяться, </a:t>
            </a:r>
            <a:endParaRPr lang="ru-RU" sz="67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700" dirty="0" smtClean="0">
                <a:solidFill>
                  <a:schemeClr val="bg1"/>
                </a:solidFill>
                <a:latin typeface="Myriad Pro Light" pitchFamily="34" charset="0"/>
              </a:rPr>
              <a:t>верить</a:t>
            </a:r>
            <a:r>
              <a:rPr lang="ru-RU" sz="6700" dirty="0">
                <a:solidFill>
                  <a:schemeClr val="bg1"/>
                </a:solidFill>
                <a:latin typeface="Myriad Pro Light" pitchFamily="34" charset="0"/>
              </a:rPr>
              <a:t>, любить!</a:t>
            </a:r>
          </a:p>
        </p:txBody>
      </p:sp>
    </p:spTree>
    <p:extLst>
      <p:ext uri="{BB962C8B-B14F-4D97-AF65-F5344CB8AC3E}">
        <p14:creationId xmlns:p14="http://schemas.microsoft.com/office/powerpoint/2010/main" val="402367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7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856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700" dirty="0">
                <a:solidFill>
                  <a:schemeClr val="bg1"/>
                </a:solidFill>
                <a:latin typeface="Myriad Pro Light" pitchFamily="34" charset="0"/>
              </a:rPr>
              <a:t>Когда одолеют тебя испытанья, </a:t>
            </a:r>
          </a:p>
          <a:p>
            <a:pPr algn="ctr"/>
            <a:r>
              <a:rPr lang="ru-RU" sz="6700" dirty="0">
                <a:solidFill>
                  <a:schemeClr val="bg1"/>
                </a:solidFill>
                <a:latin typeface="Myriad Pro Light" pitchFamily="34" charset="0"/>
              </a:rPr>
              <a:t>Когда </a:t>
            </a:r>
            <a:endParaRPr lang="ru-RU" sz="67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700" dirty="0" smtClean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6700" dirty="0">
                <a:solidFill>
                  <a:schemeClr val="bg1"/>
                </a:solidFill>
                <a:latin typeface="Myriad Pro Light" pitchFamily="34" charset="0"/>
              </a:rPr>
              <a:t>непосильной устанешь борьбе </a:t>
            </a:r>
            <a:endParaRPr lang="ru-RU" sz="67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404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700" dirty="0">
                <a:solidFill>
                  <a:schemeClr val="bg1"/>
                </a:solidFill>
                <a:latin typeface="Myriad Pro Light" pitchFamily="34" charset="0"/>
              </a:rPr>
              <a:t>И каплю за каплей из чаши страданья </a:t>
            </a:r>
          </a:p>
          <a:p>
            <a:pPr algn="ctr"/>
            <a:r>
              <a:rPr lang="ru-RU" sz="6700" dirty="0">
                <a:solidFill>
                  <a:schemeClr val="bg1"/>
                </a:solidFill>
                <a:latin typeface="Myriad Pro Light" pitchFamily="34" charset="0"/>
              </a:rPr>
              <a:t>Пить будешь, упрёки </a:t>
            </a:r>
            <a:endParaRPr lang="ru-RU" sz="67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700" dirty="0" smtClean="0">
                <a:solidFill>
                  <a:schemeClr val="bg1"/>
                </a:solidFill>
                <a:latin typeface="Myriad Pro Light" pitchFamily="34" charset="0"/>
              </a:rPr>
              <a:t>бросая </a:t>
            </a:r>
            <a:r>
              <a:rPr lang="ru-RU" sz="6700" dirty="0">
                <a:solidFill>
                  <a:schemeClr val="bg1"/>
                </a:solidFill>
                <a:latin typeface="Myriad Pro Light" pitchFamily="34" charset="0"/>
              </a:rPr>
              <a:t>судьбе, -</a:t>
            </a:r>
          </a:p>
        </p:txBody>
      </p:sp>
    </p:spTree>
    <p:extLst>
      <p:ext uri="{BB962C8B-B14F-4D97-AF65-F5344CB8AC3E}">
        <p14:creationId xmlns:p14="http://schemas.microsoft.com/office/powerpoint/2010/main" val="4277672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700" dirty="0">
                <a:solidFill>
                  <a:schemeClr val="bg1"/>
                </a:solidFill>
                <a:latin typeface="Myriad Pro Light" pitchFamily="34" charset="0"/>
              </a:rPr>
              <a:t>Не падай ты духом, судьбу </a:t>
            </a:r>
            <a:endParaRPr lang="ru-RU" sz="67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700" dirty="0" smtClean="0">
                <a:solidFill>
                  <a:schemeClr val="bg1"/>
                </a:solidFill>
                <a:latin typeface="Myriad Pro Light" pitchFamily="34" charset="0"/>
              </a:rPr>
              <a:t>не </a:t>
            </a:r>
            <a:r>
              <a:rPr lang="ru-RU" sz="6700" dirty="0">
                <a:solidFill>
                  <a:schemeClr val="bg1"/>
                </a:solidFill>
                <a:latin typeface="Myriad Pro Light" pitchFamily="34" charset="0"/>
              </a:rPr>
              <a:t>злословь, </a:t>
            </a:r>
          </a:p>
          <a:p>
            <a:pPr algn="ctr"/>
            <a:r>
              <a:rPr lang="ru-RU" sz="6700" dirty="0">
                <a:solidFill>
                  <a:schemeClr val="bg1"/>
                </a:solidFill>
                <a:latin typeface="Myriad Pro Light" pitchFamily="34" charset="0"/>
              </a:rPr>
              <a:t>Есть вера</a:t>
            </a:r>
            <a:r>
              <a:rPr lang="ru-RU" sz="6700" dirty="0" smtClean="0">
                <a:solidFill>
                  <a:schemeClr val="bg1"/>
                </a:solidFill>
                <a:latin typeface="Myriad Pro Light" pitchFamily="34" charset="0"/>
              </a:rPr>
              <a:t>,</a:t>
            </a:r>
          </a:p>
          <a:p>
            <a:pPr algn="ctr"/>
            <a:r>
              <a:rPr lang="ru-RU" sz="67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6700" dirty="0">
                <a:solidFill>
                  <a:schemeClr val="bg1"/>
                </a:solidFill>
                <a:latin typeface="Myriad Pro Light" pitchFamily="34" charset="0"/>
              </a:rPr>
              <a:t>надежда, любовь</a:t>
            </a:r>
            <a:r>
              <a:rPr lang="ru-RU" sz="6700" dirty="0" smtClean="0">
                <a:solidFill>
                  <a:schemeClr val="bg1"/>
                </a:solidFill>
                <a:latin typeface="Myriad Pro Light" pitchFamily="34" charset="0"/>
              </a:rPr>
              <a:t>.</a:t>
            </a:r>
            <a:endParaRPr lang="ru-RU" sz="67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475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700" dirty="0">
                <a:solidFill>
                  <a:schemeClr val="bg1"/>
                </a:solidFill>
                <a:latin typeface="Myriad Pro Light" pitchFamily="34" charset="0"/>
              </a:rPr>
              <a:t>Когда твоё сердце заноет от боли, </a:t>
            </a:r>
          </a:p>
          <a:p>
            <a:pPr algn="ctr"/>
            <a:r>
              <a:rPr lang="ru-RU" sz="6700" dirty="0">
                <a:solidFill>
                  <a:schemeClr val="bg1"/>
                </a:solidFill>
                <a:latin typeface="Myriad Pro Light" pitchFamily="34" charset="0"/>
              </a:rPr>
              <a:t>Наступят скитанья тяжёлые </a:t>
            </a:r>
            <a:r>
              <a:rPr lang="ru-RU" sz="6700" dirty="0" smtClean="0">
                <a:solidFill>
                  <a:schemeClr val="bg1"/>
                </a:solidFill>
                <a:latin typeface="Myriad Pro Light" pitchFamily="34" charset="0"/>
              </a:rPr>
              <a:t>дни,</a:t>
            </a:r>
            <a:endParaRPr lang="ru-RU" sz="67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420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700" dirty="0">
                <a:solidFill>
                  <a:schemeClr val="bg1"/>
                </a:solidFill>
                <a:latin typeface="Myriad Pro Light" pitchFamily="34" charset="0"/>
              </a:rPr>
              <a:t>И зова душа </a:t>
            </a:r>
            <a:endParaRPr lang="ru-RU" sz="67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700" dirty="0" smtClean="0">
                <a:solidFill>
                  <a:schemeClr val="bg1"/>
                </a:solidFill>
                <a:latin typeface="Myriad Pro Light" pitchFamily="34" charset="0"/>
              </a:rPr>
              <a:t>не </a:t>
            </a:r>
            <a:r>
              <a:rPr lang="ru-RU" sz="6700" dirty="0">
                <a:solidFill>
                  <a:schemeClr val="bg1"/>
                </a:solidFill>
                <a:latin typeface="Myriad Pro Light" pitchFamily="34" charset="0"/>
              </a:rPr>
              <a:t>услышит </a:t>
            </a:r>
            <a:endParaRPr lang="ru-RU" sz="67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700" dirty="0" smtClean="0">
                <a:solidFill>
                  <a:schemeClr val="bg1"/>
                </a:solidFill>
                <a:latin typeface="Myriad Pro Light" pitchFamily="34" charset="0"/>
              </a:rPr>
              <a:t>к </a:t>
            </a:r>
            <a:r>
              <a:rPr lang="ru-RU" sz="6700" dirty="0">
                <a:solidFill>
                  <a:schemeClr val="bg1"/>
                </a:solidFill>
                <a:latin typeface="Myriad Pro Light" pitchFamily="34" charset="0"/>
              </a:rPr>
              <a:t>покою, </a:t>
            </a:r>
          </a:p>
          <a:p>
            <a:pPr algn="ctr"/>
            <a:r>
              <a:rPr lang="ru-RU" sz="6700" dirty="0">
                <a:solidFill>
                  <a:schemeClr val="bg1"/>
                </a:solidFill>
                <a:latin typeface="Myriad Pro Light" pitchFamily="34" charset="0"/>
              </a:rPr>
              <a:t>Никто ей не скажет: «Пойди, отдохни»,-</a:t>
            </a:r>
          </a:p>
        </p:txBody>
      </p:sp>
    </p:spTree>
    <p:extLst>
      <p:ext uri="{BB962C8B-B14F-4D97-AF65-F5344CB8AC3E}">
        <p14:creationId xmlns:p14="http://schemas.microsoft.com/office/powerpoint/2010/main" val="2366381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700" dirty="0">
                <a:solidFill>
                  <a:schemeClr val="bg1"/>
                </a:solidFill>
                <a:latin typeface="Myriad Pro Light" pitchFamily="34" charset="0"/>
              </a:rPr>
              <a:t>Ты вспомни, </a:t>
            </a:r>
            <a:endParaRPr lang="ru-RU" sz="67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700" dirty="0" smtClean="0">
                <a:solidFill>
                  <a:schemeClr val="bg1"/>
                </a:solidFill>
                <a:latin typeface="Myriad Pro Light" pitchFamily="34" charset="0"/>
              </a:rPr>
              <a:t>что </a:t>
            </a:r>
            <a:r>
              <a:rPr lang="ru-RU" sz="6700" dirty="0">
                <a:solidFill>
                  <a:schemeClr val="bg1"/>
                </a:solidFill>
                <a:latin typeface="Myriad Pro Light" pitchFamily="34" charset="0"/>
              </a:rPr>
              <a:t>греет и душу, </a:t>
            </a:r>
            <a:endParaRPr lang="ru-RU" sz="67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700" dirty="0" smtClean="0">
                <a:solidFill>
                  <a:schemeClr val="bg1"/>
                </a:solidFill>
                <a:latin typeface="Myriad Pro Light" pitchFamily="34" charset="0"/>
              </a:rPr>
              <a:t>и </a:t>
            </a:r>
            <a:r>
              <a:rPr lang="ru-RU" sz="6700" dirty="0">
                <a:solidFill>
                  <a:schemeClr val="bg1"/>
                </a:solidFill>
                <a:latin typeface="Myriad Pro Light" pitchFamily="34" charset="0"/>
              </a:rPr>
              <a:t>кровь </a:t>
            </a:r>
          </a:p>
          <a:p>
            <a:pPr algn="ctr"/>
            <a:r>
              <a:rPr lang="ru-RU" sz="6700" dirty="0">
                <a:solidFill>
                  <a:schemeClr val="bg1"/>
                </a:solidFill>
                <a:latin typeface="Myriad Pro Light" pitchFamily="34" charset="0"/>
              </a:rPr>
              <a:t>Лишь вера, надежда, любовь</a:t>
            </a:r>
            <a:r>
              <a:rPr lang="ru-RU" sz="6700" dirty="0" smtClean="0">
                <a:solidFill>
                  <a:schemeClr val="bg1"/>
                </a:solidFill>
                <a:latin typeface="Myriad Pro Light" pitchFamily="34" charset="0"/>
              </a:rPr>
              <a:t>.</a:t>
            </a:r>
            <a:endParaRPr lang="ru-RU" sz="67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324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700" dirty="0">
                <a:solidFill>
                  <a:schemeClr val="bg1"/>
                </a:solidFill>
                <a:latin typeface="Myriad Pro Light" pitchFamily="34" charset="0"/>
              </a:rPr>
              <a:t>Постигнет ли </a:t>
            </a:r>
            <a:endParaRPr lang="ru-RU" sz="67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700" dirty="0" smtClean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6700" dirty="0">
                <a:solidFill>
                  <a:schemeClr val="bg1"/>
                </a:solidFill>
                <a:latin typeface="Myriad Pro Light" pitchFamily="34" charset="0"/>
              </a:rPr>
              <a:t>жизни </a:t>
            </a:r>
            <a:endParaRPr lang="ru-RU" sz="67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700" dirty="0" smtClean="0">
                <a:solidFill>
                  <a:schemeClr val="bg1"/>
                </a:solidFill>
                <a:latin typeface="Myriad Pro Light" pitchFamily="34" charset="0"/>
              </a:rPr>
              <a:t>утрата какая</a:t>
            </a:r>
            <a:r>
              <a:rPr lang="ru-RU" sz="6700" dirty="0">
                <a:solidFill>
                  <a:schemeClr val="bg1"/>
                </a:solidFill>
                <a:latin typeface="Myriad Pro Light" pitchFamily="34" charset="0"/>
              </a:rPr>
              <a:t>, -</a:t>
            </a:r>
          </a:p>
          <a:p>
            <a:pPr algn="ctr"/>
            <a:r>
              <a:rPr lang="ru-RU" sz="6700" dirty="0">
                <a:solidFill>
                  <a:schemeClr val="bg1"/>
                </a:solidFill>
                <a:latin typeface="Myriad Pro Light" pitchFamily="34" charset="0"/>
              </a:rPr>
              <a:t>Не плачь безутешно о ней никогда, </a:t>
            </a:r>
          </a:p>
        </p:txBody>
      </p:sp>
    </p:spTree>
    <p:extLst>
      <p:ext uri="{BB962C8B-B14F-4D97-AF65-F5344CB8AC3E}">
        <p14:creationId xmlns:p14="http://schemas.microsoft.com/office/powerpoint/2010/main" val="1068846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700" dirty="0">
                <a:solidFill>
                  <a:schemeClr val="bg1"/>
                </a:solidFill>
                <a:latin typeface="Myriad Pro Light" pitchFamily="34" charset="0"/>
              </a:rPr>
              <a:t>Знай: участь начертана </a:t>
            </a:r>
            <a:endParaRPr lang="ru-RU" sz="67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700" dirty="0" smtClean="0">
                <a:solidFill>
                  <a:schemeClr val="bg1"/>
                </a:solidFill>
                <a:latin typeface="Myriad Pro Light" pitchFamily="34" charset="0"/>
              </a:rPr>
              <a:t>свыше такая, </a:t>
            </a:r>
            <a:endParaRPr lang="ru-RU" sz="67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700" dirty="0">
                <a:solidFill>
                  <a:schemeClr val="bg1"/>
                </a:solidFill>
                <a:latin typeface="Myriad Pro Light" pitchFamily="34" charset="0"/>
              </a:rPr>
              <a:t>Решенье сбылось неземного суда.</a:t>
            </a:r>
          </a:p>
        </p:txBody>
      </p:sp>
    </p:spTree>
    <p:extLst>
      <p:ext uri="{BB962C8B-B14F-4D97-AF65-F5344CB8AC3E}">
        <p14:creationId xmlns:p14="http://schemas.microsoft.com/office/powerpoint/2010/main" val="4208343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7380</TotalTime>
  <Words>183</Words>
  <Application>Microsoft Office PowerPoint</Application>
  <PresentationFormat>Экран (4:3)</PresentationFormat>
  <Paragraphs>41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Myriad Pro</vt:lpstr>
      <vt:lpstr>Myriad Pro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37</cp:revision>
  <dcterms:created xsi:type="dcterms:W3CDTF">2012-07-25T11:14:36Z</dcterms:created>
  <dcterms:modified xsi:type="dcterms:W3CDTF">2012-10-25T10:46:43Z</dcterms:modified>
</cp:coreProperties>
</file>