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491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Тихо всё было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саду </a:t>
            </a:r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Гефсиманьи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871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365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Так наш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грешных страдая,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Горькую чашу испил до конца,</a:t>
            </a:r>
          </a:p>
        </p:txBody>
      </p:sp>
    </p:spTree>
    <p:extLst>
      <p:ext uri="{BB962C8B-B14F-4D97-AF65-F5344CB8AC3E}">
        <p14:creationId xmlns:p14="http://schemas.microsoft.com/office/powerpoint/2010/main" val="41366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Чтобы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священных обителях рая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Нас удостоить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венца.</a:t>
            </a:r>
          </a:p>
        </p:txBody>
      </p:sp>
    </p:spTree>
    <p:extLst>
      <p:ext uri="{BB962C8B-B14F-4D97-AF65-F5344CB8AC3E}">
        <p14:creationId xmlns:p14="http://schemas.microsoft.com/office/powerpoint/2010/main" val="9662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Тихо всё было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саду Гефсиманьи,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Мир погрузился под ночи покров,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Дремлет природа вся в лунном сиянье,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Тихо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журчит ручеёк.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Только Сын Божий с душевной </a:t>
            </a:r>
            <a:r>
              <a:rPr lang="ru-RU" sz="7000" dirty="0" err="1">
                <a:solidFill>
                  <a:schemeClr val="bg1"/>
                </a:solidFill>
                <a:latin typeface="Myriad Pro Light" pitchFamily="34" charset="0"/>
              </a:rPr>
              <a:t>тоскою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ужасе смертном, упав, там лежал, </a:t>
            </a:r>
          </a:p>
        </p:txBody>
      </p:sp>
    </p:spTree>
    <p:extLst>
      <p:ext uri="{BB962C8B-B14F-4D97-AF65-F5344CB8AC3E}">
        <p14:creationId xmlns:p14="http://schemas.microsoft.com/office/powerpoint/2010/main" val="13465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Тело покрыто ночною росою,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муках смертельных взывал.</a:t>
            </a:r>
          </a:p>
        </p:txBody>
      </p:sp>
    </p:spTree>
    <p:extLst>
      <p:ext uri="{BB962C8B-B14F-4D97-AF65-F5344CB8AC3E}">
        <p14:creationId xmlns:p14="http://schemas.microsoft.com/office/powerpoint/2010/main" val="27409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«Отче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мой!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Чаша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сия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да минует,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Но только воля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да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будет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Твоя».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0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Павши на землю, опять Он тоскует,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страхе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Отцу вопия.</a:t>
            </a:r>
          </a:p>
        </p:txBody>
      </p:sp>
    </p:spTree>
    <p:extLst>
      <p:ext uri="{BB962C8B-B14F-4D97-AF65-F5344CB8AC3E}">
        <p14:creationId xmlns:p14="http://schemas.microsoft.com/office/powerpoint/2010/main" val="12062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ангел Божий, Христа утешая,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 неба высот снизошёл от Отца, </a:t>
            </a:r>
          </a:p>
        </p:txBody>
      </p:sp>
    </p:spTree>
    <p:extLst>
      <p:ext uri="{BB962C8B-B14F-4D97-AF65-F5344CB8AC3E}">
        <p14:creationId xmlns:p14="http://schemas.microsoft.com/office/powerpoint/2010/main" val="20029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Вздрогнул проснувшийся сад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Гефсиманский,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Тихо оплакал Творца.</a:t>
            </a:r>
          </a:p>
        </p:txBody>
      </p:sp>
    </p:spTree>
    <p:extLst>
      <p:ext uri="{BB962C8B-B14F-4D97-AF65-F5344CB8AC3E}">
        <p14:creationId xmlns:p14="http://schemas.microsoft.com/office/powerpoint/2010/main" val="33126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7384</TotalTime>
  <Words>137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38</cp:revision>
  <dcterms:created xsi:type="dcterms:W3CDTF">2012-07-25T11:14:36Z</dcterms:created>
  <dcterms:modified xsi:type="dcterms:W3CDTF">2012-10-25T08:48:24Z</dcterms:modified>
</cp:coreProperties>
</file>