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72" r:id="rId4"/>
    <p:sldId id="260" r:id="rId5"/>
    <p:sldId id="273" r:id="rId6"/>
    <p:sldId id="262" r:id="rId7"/>
    <p:sldId id="270" r:id="rId8"/>
    <p:sldId id="263" r:id="rId9"/>
    <p:sldId id="271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18B"/>
    <a:srgbClr val="235795"/>
    <a:srgbClr val="1F4C83"/>
    <a:srgbClr val="1E497C"/>
    <a:srgbClr val="09795C"/>
    <a:srgbClr val="047E44"/>
    <a:srgbClr val="048E4C"/>
    <a:srgbClr val="02903B"/>
    <a:srgbClr val="214F87"/>
    <a:srgbClr val="235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52539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Взойдём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Голгофу,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брат!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24433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364</a:t>
            </a:r>
            <a:endParaRPr lang="ru-RU" dirty="0" smtClean="0">
              <a:solidFill>
                <a:srgbClr val="21518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Взойдём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Голгофу,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мой  брат</a:t>
            </a:r>
          </a:p>
        </p:txBody>
      </p:sp>
    </p:spTree>
    <p:extLst>
      <p:ext uri="{BB962C8B-B14F-4D97-AF65-F5344CB8AC3E}">
        <p14:creationId xmlns:p14="http://schemas.microsoft.com/office/powerpoint/2010/main" val="5430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Страдальца святого слова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звучат: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«Свершилось!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Мой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предаю!» </a:t>
            </a:r>
          </a:p>
        </p:txBody>
      </p:sp>
    </p:spTree>
    <p:extLst>
      <p:ext uri="{BB962C8B-B14F-4D97-AF65-F5344CB8AC3E}">
        <p14:creationId xmlns:p14="http://schemas.microsoft.com/office/powerpoint/2010/main" val="355774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нас Он пожертвовал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душу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Свою.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Падём перед Ним!</a:t>
            </a:r>
          </a:p>
        </p:txBody>
      </p:sp>
    </p:spTree>
    <p:extLst>
      <p:ext uri="{BB962C8B-B14F-4D97-AF65-F5344CB8AC3E}">
        <p14:creationId xmlns:p14="http://schemas.microsoft.com/office/powerpoint/2010/main" val="1385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Взойдём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Голгофу,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брат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посланный Богом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Мессия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распят.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правде святой проповедовал Он, </a:t>
            </a:r>
          </a:p>
        </p:txBody>
      </p:sp>
    </p:spTree>
    <p:extLst>
      <p:ext uri="{BB962C8B-B14F-4D97-AF65-F5344CB8AC3E}">
        <p14:creationId xmlns:p14="http://schemas.microsoft.com/office/powerpoint/2010/main" val="23094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Больных исцелял, 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теперь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казнён.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Падём перед Ним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Взойдём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Голгофу,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брат! </a:t>
            </a:r>
          </a:p>
        </p:txBody>
      </p:sp>
    </p:spTree>
    <p:extLst>
      <p:ext uri="{BB962C8B-B14F-4D97-AF65-F5344CB8AC3E}">
        <p14:creationId xmlns:p14="http://schemas.microsoft.com/office/powerpoint/2010/main" val="33562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«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Прости им,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знают они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творят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!» 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молит. Взойдём же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дабы и за нас </a:t>
            </a:r>
          </a:p>
        </p:txBody>
      </p:sp>
    </p:spTree>
    <p:extLst>
      <p:ext uri="{BB962C8B-B14F-4D97-AF65-F5344CB8AC3E}">
        <p14:creationId xmlns:p14="http://schemas.microsoft.com/office/powerpoint/2010/main" val="55184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Молитва Христова к Отцу вознеслась.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Падём перед Ним!</a:t>
            </a:r>
          </a:p>
        </p:txBody>
      </p:sp>
    </p:spTree>
    <p:extLst>
      <p:ext uri="{BB962C8B-B14F-4D97-AF65-F5344CB8AC3E}">
        <p14:creationId xmlns:p14="http://schemas.microsoft.com/office/powerpoint/2010/main" val="11195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7386</TotalTime>
  <Words>117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37</cp:revision>
  <dcterms:created xsi:type="dcterms:W3CDTF">2012-07-25T11:14:36Z</dcterms:created>
  <dcterms:modified xsi:type="dcterms:W3CDTF">2012-10-25T08:31:53Z</dcterms:modified>
</cp:coreProperties>
</file>