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70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397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Царь мира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155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363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живёт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дворцах,</a:t>
            </a:r>
          </a:p>
        </p:txBody>
      </p:sp>
    </p:spTree>
    <p:extLst>
      <p:ext uri="{BB962C8B-B14F-4D97-AF65-F5344CB8AC3E}">
        <p14:creationId xmlns:p14="http://schemas.microsoft.com/office/powerpoint/2010/main" val="17418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в кротких, смиренных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чутких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сердцах.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вечное Царство наследовать мне, </a:t>
            </a:r>
          </a:p>
        </p:txBody>
      </p:sp>
    </p:spTree>
    <p:extLst>
      <p:ext uri="{BB962C8B-B14F-4D97-AF65-F5344CB8AC3E}">
        <p14:creationId xmlns:p14="http://schemas.microsoft.com/office/powerpoint/2010/main" val="1926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нищим родился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грешной земле.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мира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родился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 царских дворах,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шумной столице,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тихих краях.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Колючее сено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Младенца постель, </a:t>
            </a:r>
          </a:p>
        </p:txBody>
      </p:sp>
    </p:spTree>
    <p:extLst>
      <p:ext uri="{BB962C8B-B14F-4D97-AF65-F5344CB8AC3E}">
        <p14:creationId xmlns:p14="http://schemas.microsoft.com/office/powerpoint/2010/main" val="30649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Овечья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кормушка 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колыбель.</a:t>
            </a:r>
          </a:p>
        </p:txBody>
      </p:sp>
    </p:spTree>
    <p:extLst>
      <p:ext uri="{BB962C8B-B14F-4D97-AF65-F5344CB8AC3E}">
        <p14:creationId xmlns:p14="http://schemas.microsoft.com/office/powerpoint/2010/main" val="24306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родился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убогом хлеву, </a:t>
            </a:r>
          </a:p>
        </p:txBody>
      </p:sp>
    </p:spTree>
    <p:extLst>
      <p:ext uri="{BB962C8B-B14F-4D97-AF65-F5344CB8AC3E}">
        <p14:creationId xmlns:p14="http://schemas.microsoft.com/office/powerpoint/2010/main" val="31155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Небесные ангелы пели Ему,</a:t>
            </a:r>
          </a:p>
        </p:txBody>
      </p:sp>
    </p:spTree>
    <p:extLst>
      <p:ext uri="{BB962C8B-B14F-4D97-AF65-F5344CB8AC3E}">
        <p14:creationId xmlns:p14="http://schemas.microsoft.com/office/powerpoint/2010/main" val="15894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тихие звёзды глядели с высот, </a:t>
            </a:r>
          </a:p>
        </p:txBody>
      </p:sp>
    </p:spTree>
    <p:extLst>
      <p:ext uri="{BB962C8B-B14F-4D97-AF65-F5344CB8AC3E}">
        <p14:creationId xmlns:p14="http://schemas.microsoft.com/office/powerpoint/2010/main" val="39906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Первенца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ясли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Мария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кладёт.</a:t>
            </a:r>
          </a:p>
        </p:txBody>
      </p:sp>
    </p:spTree>
    <p:extLst>
      <p:ext uri="{BB962C8B-B14F-4D97-AF65-F5344CB8AC3E}">
        <p14:creationId xmlns:p14="http://schemas.microsoft.com/office/powerpoint/2010/main" val="4195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93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2012-10-25T08:13:41Z</dcterms:modified>
</cp:coreProperties>
</file>