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1" r:id="rId4"/>
    <p:sldId id="265" r:id="rId5"/>
    <p:sldId id="262" r:id="rId6"/>
    <p:sldId id="263" r:id="rId7"/>
    <p:sldId id="264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795C"/>
    <a:srgbClr val="047E44"/>
    <a:srgbClr val="048E4C"/>
    <a:srgbClr val="02903B"/>
    <a:srgbClr val="1E497C"/>
    <a:srgbClr val="214F87"/>
    <a:srgbClr val="23538D"/>
    <a:srgbClr val="1A03A1"/>
    <a:srgbClr val="180397"/>
    <a:srgbClr val="028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660"/>
  </p:normalViewPr>
  <p:slideViewPr>
    <p:cSldViewPr snapToGrid="0">
      <p:cViewPr>
        <p:scale>
          <a:sx n="50" d="100"/>
          <a:sy n="50" d="100"/>
        </p:scale>
        <p:origin x="-105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111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Вифлеем спокойно спит</a:t>
            </a:r>
            <a:endParaRPr lang="ru-RU" sz="80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68084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9795C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09795C"/>
                </a:solidFill>
                <a:latin typeface="Myriad Pro" pitchFamily="34" charset="0"/>
              </a:rPr>
              <a:t>361</a:t>
            </a:r>
            <a:endParaRPr lang="ru-RU" dirty="0" smtClean="0">
              <a:solidFill>
                <a:srgbClr val="09795C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900" dirty="0">
                <a:solidFill>
                  <a:schemeClr val="bg1"/>
                </a:solidFill>
                <a:latin typeface="Myriad Pro Light" pitchFamily="34" charset="0"/>
              </a:rPr>
              <a:t>Своё сердце </a:t>
            </a:r>
            <a:endParaRPr lang="ru-RU" sz="69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900" dirty="0" smtClean="0">
                <a:solidFill>
                  <a:schemeClr val="bg1"/>
                </a:solidFill>
                <a:latin typeface="Myriad Pro Light" pitchFamily="34" charset="0"/>
              </a:rPr>
              <a:t>я </a:t>
            </a:r>
            <a:r>
              <a:rPr lang="ru-RU" sz="6900" dirty="0">
                <a:solidFill>
                  <a:schemeClr val="bg1"/>
                </a:solidFill>
                <a:latin typeface="Myriad Pro Light" pitchFamily="34" charset="0"/>
              </a:rPr>
              <a:t>Ему дарю.</a:t>
            </a:r>
          </a:p>
        </p:txBody>
      </p:sp>
    </p:spTree>
    <p:extLst>
      <p:ext uri="{BB962C8B-B14F-4D97-AF65-F5344CB8AC3E}">
        <p14:creationId xmlns:p14="http://schemas.microsoft.com/office/powerpoint/2010/main" val="317797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9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13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900" dirty="0">
                <a:solidFill>
                  <a:schemeClr val="bg1"/>
                </a:solidFill>
                <a:latin typeface="Myriad Pro Light" pitchFamily="34" charset="0"/>
              </a:rPr>
              <a:t>Вифлеем спокойно спит, мирно спит. </a:t>
            </a:r>
          </a:p>
          <a:p>
            <a:pPr algn="ctr"/>
            <a:r>
              <a:rPr lang="ru-RU" sz="6900" dirty="0">
                <a:solidFill>
                  <a:schemeClr val="bg1"/>
                </a:solidFill>
                <a:latin typeface="Myriad Pro Light" pitchFamily="34" charset="0"/>
              </a:rPr>
              <a:t>А над ним звезда горит, всё горит. </a:t>
            </a:r>
            <a:endParaRPr lang="ru-RU" sz="69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900" dirty="0">
                <a:solidFill>
                  <a:schemeClr val="bg1"/>
                </a:solidFill>
                <a:latin typeface="Myriad Pro Light" pitchFamily="34" charset="0"/>
              </a:rPr>
              <a:t>Рассказала всем звезда</a:t>
            </a:r>
          </a:p>
          <a:p>
            <a:pPr algn="ctr"/>
            <a:r>
              <a:rPr lang="ru-RU" sz="6900" dirty="0">
                <a:solidFill>
                  <a:schemeClr val="bg1"/>
                </a:solidFill>
                <a:latin typeface="Myriad Pro Light" pitchFamily="34" charset="0"/>
              </a:rPr>
              <a:t>О рождении Христа </a:t>
            </a:r>
          </a:p>
        </p:txBody>
      </p:sp>
    </p:spTree>
    <p:extLst>
      <p:ext uri="{BB962C8B-B14F-4D97-AF65-F5344CB8AC3E}">
        <p14:creationId xmlns:p14="http://schemas.microsoft.com/office/powerpoint/2010/main" val="327571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900" dirty="0">
                <a:solidFill>
                  <a:schemeClr val="bg1"/>
                </a:solidFill>
                <a:latin typeface="Myriad Pro Light" pitchFamily="34" charset="0"/>
              </a:rPr>
              <a:t>В Вифлеемских яслях Он лежит.</a:t>
            </a:r>
          </a:p>
        </p:txBody>
      </p:sp>
    </p:spTree>
    <p:extLst>
      <p:ext uri="{BB962C8B-B14F-4D97-AF65-F5344CB8AC3E}">
        <p14:creationId xmlns:p14="http://schemas.microsoft.com/office/powerpoint/2010/main" val="140631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900" dirty="0">
                <a:solidFill>
                  <a:schemeClr val="bg1"/>
                </a:solidFill>
                <a:latin typeface="Myriad Pro Light" pitchFamily="34" charset="0"/>
              </a:rPr>
              <a:t>Были заняты </a:t>
            </a:r>
            <a:endParaRPr lang="ru-RU" sz="69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9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6900" dirty="0">
                <a:solidFill>
                  <a:schemeClr val="bg1"/>
                </a:solidFill>
                <a:latin typeface="Myriad Pro Light" pitchFamily="34" charset="0"/>
              </a:rPr>
              <a:t>гостиницах места,</a:t>
            </a:r>
          </a:p>
          <a:p>
            <a:pPr algn="ctr"/>
            <a:r>
              <a:rPr lang="ru-RU" sz="6900" dirty="0">
                <a:solidFill>
                  <a:schemeClr val="bg1"/>
                </a:solidFill>
                <a:latin typeface="Myriad Pro Light" pitchFamily="34" charset="0"/>
              </a:rPr>
              <a:t>Не нашлось другого </a:t>
            </a:r>
            <a:r>
              <a:rPr lang="ru-RU" sz="6900" dirty="0" smtClean="0">
                <a:solidFill>
                  <a:schemeClr val="bg1"/>
                </a:solidFill>
                <a:latin typeface="Myriad Pro Light" pitchFamily="34" charset="0"/>
              </a:rPr>
              <a:t>места</a:t>
            </a:r>
          </a:p>
          <a:p>
            <a:pPr algn="ctr"/>
            <a:r>
              <a:rPr lang="ru-RU" sz="69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900" dirty="0">
                <a:solidFill>
                  <a:schemeClr val="bg1"/>
                </a:solidFill>
                <a:latin typeface="Myriad Pro Light" pitchFamily="34" charset="0"/>
              </a:rPr>
              <a:t>для Христа.</a:t>
            </a:r>
          </a:p>
        </p:txBody>
      </p:sp>
    </p:spTree>
    <p:extLst>
      <p:ext uri="{BB962C8B-B14F-4D97-AF65-F5344CB8AC3E}">
        <p14:creationId xmlns:p14="http://schemas.microsoft.com/office/powerpoint/2010/main" val="68679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900" dirty="0">
                <a:solidFill>
                  <a:schemeClr val="bg1"/>
                </a:solidFill>
                <a:latin typeface="Myriad Pro Light" pitchFamily="34" charset="0"/>
              </a:rPr>
              <a:t>Если б </a:t>
            </a:r>
            <a:r>
              <a:rPr lang="ru-RU" sz="6900" dirty="0" smtClean="0">
                <a:solidFill>
                  <a:schemeClr val="bg1"/>
                </a:solidFill>
                <a:latin typeface="Myriad Pro Light" pitchFamily="34" charset="0"/>
              </a:rPr>
              <a:t>я</a:t>
            </a:r>
          </a:p>
          <a:p>
            <a:pPr algn="ctr"/>
            <a:r>
              <a:rPr lang="ru-RU" sz="69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900" dirty="0">
                <a:solidFill>
                  <a:schemeClr val="bg1"/>
                </a:solidFill>
                <a:latin typeface="Myriad Pro Light" pitchFamily="34" charset="0"/>
              </a:rPr>
              <a:t>в то время жил,</a:t>
            </a:r>
          </a:p>
          <a:p>
            <a:pPr algn="ctr"/>
            <a:r>
              <a:rPr lang="ru-RU" sz="6900" dirty="0">
                <a:solidFill>
                  <a:schemeClr val="bg1"/>
                </a:solidFill>
                <a:latin typeface="Myriad Pro Light" pitchFamily="34" charset="0"/>
              </a:rPr>
              <a:t>Я бы в </a:t>
            </a:r>
            <a:r>
              <a:rPr lang="ru-RU" sz="6900" dirty="0" smtClean="0">
                <a:solidFill>
                  <a:schemeClr val="bg1"/>
                </a:solidFill>
                <a:latin typeface="Myriad Pro Light" pitchFamily="34" charset="0"/>
              </a:rPr>
              <a:t>дом</a:t>
            </a:r>
          </a:p>
          <a:p>
            <a:pPr algn="ctr"/>
            <a:r>
              <a:rPr lang="ru-RU" sz="69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900" dirty="0">
                <a:solidFill>
                  <a:schemeClr val="bg1"/>
                </a:solidFill>
                <a:latin typeface="Myriad Pro Light" pitchFamily="34" charset="0"/>
              </a:rPr>
              <a:t>к себе впустил</a:t>
            </a:r>
            <a:r>
              <a:rPr lang="ru-RU" sz="69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  <a:endParaRPr lang="ru-RU" sz="69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41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900" dirty="0" smtClean="0">
                <a:solidFill>
                  <a:schemeClr val="bg1"/>
                </a:solidFill>
                <a:latin typeface="Myriad Pro Light" pitchFamily="34" charset="0"/>
              </a:rPr>
              <a:t>Я </a:t>
            </a:r>
            <a:r>
              <a:rPr lang="ru-RU" sz="6900" dirty="0">
                <a:solidFill>
                  <a:schemeClr val="bg1"/>
                </a:solidFill>
                <a:latin typeface="Myriad Pro Light" pitchFamily="34" charset="0"/>
              </a:rPr>
              <a:t>нашёл бы место для Христа.</a:t>
            </a:r>
          </a:p>
        </p:txBody>
      </p:sp>
    </p:spTree>
    <p:extLst>
      <p:ext uri="{BB962C8B-B14F-4D97-AF65-F5344CB8AC3E}">
        <p14:creationId xmlns:p14="http://schemas.microsoft.com/office/powerpoint/2010/main" val="394157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900" dirty="0">
                <a:solidFill>
                  <a:schemeClr val="bg1"/>
                </a:solidFill>
                <a:latin typeface="Myriad Pro Light" pitchFamily="34" charset="0"/>
              </a:rPr>
              <a:t>Я Иисуса </a:t>
            </a:r>
            <a:endParaRPr lang="ru-RU" sz="69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900" dirty="0" smtClean="0">
                <a:solidFill>
                  <a:schemeClr val="bg1"/>
                </a:solidFill>
                <a:latin typeface="Myriad Pro Light" pitchFamily="34" charset="0"/>
              </a:rPr>
              <a:t>так </a:t>
            </a:r>
            <a:r>
              <a:rPr lang="ru-RU" sz="6900" dirty="0">
                <a:solidFill>
                  <a:schemeClr val="bg1"/>
                </a:solidFill>
                <a:latin typeface="Myriad Pro Light" pitchFamily="34" charset="0"/>
              </a:rPr>
              <a:t>люблю, </a:t>
            </a:r>
            <a:endParaRPr lang="ru-RU" sz="69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900" dirty="0" smtClean="0">
                <a:solidFill>
                  <a:schemeClr val="bg1"/>
                </a:solidFill>
                <a:latin typeface="Myriad Pro Light" pitchFamily="34" charset="0"/>
              </a:rPr>
              <a:t>так </a:t>
            </a:r>
            <a:r>
              <a:rPr lang="ru-RU" sz="6900" dirty="0">
                <a:solidFill>
                  <a:schemeClr val="bg1"/>
                </a:solidFill>
                <a:latin typeface="Myriad Pro Light" pitchFamily="34" charset="0"/>
              </a:rPr>
              <a:t>люблю, </a:t>
            </a:r>
          </a:p>
          <a:p>
            <a:pPr algn="ctr"/>
            <a:r>
              <a:rPr lang="ru-RU" sz="6900" dirty="0">
                <a:solidFill>
                  <a:schemeClr val="bg1"/>
                </a:solidFill>
                <a:latin typeface="Myriad Pro Light" pitchFamily="34" charset="0"/>
              </a:rPr>
              <a:t>Я Ему своё сердечко отворю. </a:t>
            </a:r>
          </a:p>
        </p:txBody>
      </p:sp>
    </p:spTree>
    <p:extLst>
      <p:ext uri="{BB962C8B-B14F-4D97-AF65-F5344CB8AC3E}">
        <p14:creationId xmlns:p14="http://schemas.microsoft.com/office/powerpoint/2010/main" val="421768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900" dirty="0">
                <a:solidFill>
                  <a:schemeClr val="bg1"/>
                </a:solidFill>
                <a:latin typeface="Myriad Pro Light" pitchFamily="34" charset="0"/>
              </a:rPr>
              <a:t>Пусть Христос </a:t>
            </a:r>
            <a:endParaRPr lang="ru-RU" sz="69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9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6900" dirty="0">
                <a:solidFill>
                  <a:schemeClr val="bg1"/>
                </a:solidFill>
                <a:latin typeface="Myriad Pro Light" pitchFamily="34" charset="0"/>
              </a:rPr>
              <a:t>него войдёт</a:t>
            </a:r>
          </a:p>
          <a:p>
            <a:pPr algn="ctr"/>
            <a:r>
              <a:rPr lang="ru-RU" sz="6900" dirty="0">
                <a:solidFill>
                  <a:schemeClr val="bg1"/>
                </a:solidFill>
                <a:latin typeface="Myriad Pro Light" pitchFamily="34" charset="0"/>
              </a:rPr>
              <a:t>И всегда </a:t>
            </a:r>
            <a:endParaRPr lang="ru-RU" sz="69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900" dirty="0" smtClean="0">
                <a:solidFill>
                  <a:schemeClr val="bg1"/>
                </a:solidFill>
                <a:latin typeface="Myriad Pro Light" pitchFamily="34" charset="0"/>
              </a:rPr>
              <a:t>во </a:t>
            </a:r>
            <a:r>
              <a:rPr lang="ru-RU" sz="6900" dirty="0">
                <a:solidFill>
                  <a:schemeClr val="bg1"/>
                </a:solidFill>
                <a:latin typeface="Myriad Pro Light" pitchFamily="34" charset="0"/>
              </a:rPr>
              <a:t>мне </a:t>
            </a:r>
            <a:r>
              <a:rPr lang="ru-RU" sz="6900" dirty="0" smtClean="0">
                <a:solidFill>
                  <a:schemeClr val="bg1"/>
                </a:solidFill>
                <a:latin typeface="Myriad Pro Light" pitchFamily="34" charset="0"/>
              </a:rPr>
              <a:t>живёт -  </a:t>
            </a:r>
            <a:endParaRPr lang="ru-RU" sz="69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6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7378</TotalTime>
  <Words>105</Words>
  <Application>Microsoft Office PowerPoint</Application>
  <PresentationFormat>Экран (4:3)</PresentationFormat>
  <Paragraphs>26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Myriad Pro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36</cp:revision>
  <dcterms:created xsi:type="dcterms:W3CDTF">2012-07-25T11:14:36Z</dcterms:created>
  <dcterms:modified xsi:type="dcterms:W3CDTF">2012-10-25T07:59:36Z</dcterms:modified>
</cp:coreProperties>
</file>