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239642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Склоняется </a:t>
            </a:r>
            <a:r>
              <a:rPr lang="ru-RU" sz="8000">
                <a:solidFill>
                  <a:srgbClr val="FFFFFF"/>
                </a:solidFill>
                <a:latin typeface="Myriad Pro Light" pitchFamily="34" charset="0"/>
              </a:rPr>
              <a:t>солнышка </a:t>
            </a:r>
            <a:endParaRPr lang="ru-RU" sz="800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smtClean="0">
                <a:solidFill>
                  <a:srgbClr val="FFFFFF"/>
                </a:solidFill>
                <a:latin typeface="Myriad Pro Light" pitchFamily="34" charset="0"/>
              </a:rPr>
              <a:t>шар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золотой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3395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359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 ними субботу Он Сам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проводил.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Приди же и к нам, наш великий Творец, </a:t>
            </a:r>
          </a:p>
        </p:txBody>
      </p:sp>
    </p:spTree>
    <p:extLst>
      <p:ext uri="{BB962C8B-B14F-4D97-AF65-F5344CB8AC3E}">
        <p14:creationId xmlns:p14="http://schemas.microsoft.com/office/powerpoint/2010/main" val="24511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дети Твои,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добрый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Отец. </a:t>
            </a:r>
          </a:p>
        </p:txBody>
      </p:sp>
    </p:spTree>
    <p:extLst>
      <p:ext uri="{BB962C8B-B14F-4D97-AF65-F5344CB8AC3E}">
        <p14:creationId xmlns:p14="http://schemas.microsoft.com/office/powerpoint/2010/main" val="26255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Склоняется солнышка шар золотой -</a:t>
            </a:r>
          </a:p>
        </p:txBody>
      </p:sp>
    </p:spTree>
    <p:extLst>
      <p:ext uri="{BB962C8B-B14F-4D97-AF65-F5344CB8AC3E}">
        <p14:creationId xmlns:p14="http://schemas.microsoft.com/office/powerpoint/2010/main" val="38567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Пошли нам счастливый субботний покой.</a:t>
            </a:r>
          </a:p>
        </p:txBody>
      </p:sp>
    </p:spTree>
    <p:extLst>
      <p:ext uri="{BB962C8B-B14F-4D97-AF65-F5344CB8AC3E}">
        <p14:creationId xmlns:p14="http://schemas.microsoft.com/office/powerpoint/2010/main" val="27189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9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Склоняется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солнышка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шар золотой,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Приходит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опять день субботний святой.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Возьмёмся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за руки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светильник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зажжём </a:t>
            </a:r>
          </a:p>
        </p:txBody>
      </p:sp>
    </p:spTree>
    <p:extLst>
      <p:ext uri="{BB962C8B-B14F-4D97-AF65-F5344CB8AC3E}">
        <p14:creationId xmlns:p14="http://schemas.microsoft.com/office/powerpoint/2010/main" val="22807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Господу радостно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гимн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воспоём.</a:t>
            </a:r>
          </a:p>
        </p:txBody>
      </p:sp>
    </p:spTree>
    <p:extLst>
      <p:ext uri="{BB962C8B-B14F-4D97-AF65-F5344CB8AC3E}">
        <p14:creationId xmlns:p14="http://schemas.microsoft.com/office/powerpoint/2010/main" val="198370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Господу радостно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гимн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воспоём.</a:t>
            </a:r>
          </a:p>
        </p:txBody>
      </p:sp>
    </p:spTree>
    <p:extLst>
      <p:ext uri="{BB962C8B-B14F-4D97-AF65-F5344CB8AC3E}">
        <p14:creationId xmlns:p14="http://schemas.microsoft.com/office/powerpoint/2010/main" val="13531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далёком </a:t>
            </a:r>
            <a:r>
              <a:rPr lang="ru-RU" sz="7200" dirty="0" err="1">
                <a:solidFill>
                  <a:schemeClr val="bg1"/>
                </a:solidFill>
                <a:latin typeface="Myriad Pro Light" pitchFamily="34" charset="0"/>
              </a:rPr>
              <a:t>Едеме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 на райских лугах, </a:t>
            </a:r>
          </a:p>
        </p:txBody>
      </p:sp>
    </p:spTree>
    <p:extLst>
      <p:ext uri="{BB962C8B-B14F-4D97-AF65-F5344CB8AC3E}">
        <p14:creationId xmlns:p14="http://schemas.microsoft.com/office/powerpoint/2010/main" val="1171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всё утопало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роскошных цветах, </a:t>
            </a:r>
          </a:p>
        </p:txBody>
      </p:sp>
    </p:spTree>
    <p:extLst>
      <p:ext uri="{BB962C8B-B14F-4D97-AF65-F5344CB8AC3E}">
        <p14:creationId xmlns:p14="http://schemas.microsoft.com/office/powerpoint/2010/main" val="37916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Адама и Еву Господь сотворил,</a:t>
            </a:r>
          </a:p>
        </p:txBody>
      </p:sp>
    </p:spTree>
    <p:extLst>
      <p:ext uri="{BB962C8B-B14F-4D97-AF65-F5344CB8AC3E}">
        <p14:creationId xmlns:p14="http://schemas.microsoft.com/office/powerpoint/2010/main" val="22131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98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36</cp:revision>
  <dcterms:created xsi:type="dcterms:W3CDTF">2012-07-25T11:14:36Z</dcterms:created>
  <dcterms:modified xsi:type="dcterms:W3CDTF">2012-10-25T07:48:07Z</dcterms:modified>
</cp:coreProperties>
</file>