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Ангел мой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со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мной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346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 милою улыбкой, сильный и большой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Ангел мой хранитель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Он всегда со мной. </a:t>
            </a:r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когда иду я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школу и домой,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Я не боюсь,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иду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спокойно –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Ангел мой со мной.</a:t>
            </a:r>
          </a:p>
        </p:txBody>
      </p:sp>
    </p:spTree>
    <p:extLst>
      <p:ext uri="{BB962C8B-B14F-4D97-AF65-F5344CB8AC3E}">
        <p14:creationId xmlns:p14="http://schemas.microsoft.com/office/powerpoint/2010/main" val="25790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Если я страдаю, плачу иль больной,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Знаю, что страдает ангел мой со мной. </a:t>
            </a:r>
          </a:p>
        </p:txBody>
      </p:sp>
    </p:spTree>
    <p:extLst>
      <p:ext uri="{BB962C8B-B14F-4D97-AF65-F5344CB8AC3E}">
        <p14:creationId xmlns:p14="http://schemas.microsoft.com/office/powerpoint/2010/main" val="24293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Перед ним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скрою </a:t>
            </a:r>
            <a:endParaRPr lang="ru-RU" sz="67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жизни ничего, </a:t>
            </a:r>
          </a:p>
          <a:p>
            <a:pPr algn="ctr"/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Он видит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всё</a:t>
            </a:r>
          </a:p>
          <a:p>
            <a:pPr algn="ctr"/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и знает всё </a:t>
            </a:r>
            <a:r>
              <a:rPr lang="ru-RU" sz="6700" dirty="0" smtClean="0">
                <a:solidFill>
                  <a:schemeClr val="bg1"/>
                </a:solidFill>
                <a:latin typeface="Myriad Pro Light" pitchFamily="34" charset="0"/>
              </a:rPr>
              <a:t>– да, Ангел </a:t>
            </a:r>
            <a:r>
              <a:rPr lang="ru-RU" sz="6700" dirty="0">
                <a:solidFill>
                  <a:schemeClr val="bg1"/>
                </a:solidFill>
                <a:latin typeface="Myriad Pro Light" pitchFamily="34" charset="0"/>
              </a:rPr>
              <a:t>мой со мной.</a:t>
            </a:r>
          </a:p>
        </p:txBody>
      </p:sp>
    </p:spTree>
    <p:extLst>
      <p:ext uri="{BB962C8B-B14F-4D97-AF65-F5344CB8AC3E}">
        <p14:creationId xmlns:p14="http://schemas.microsoft.com/office/powerpoint/2010/main" val="33739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85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2012-10-04T12:35:35Z</dcterms:modified>
</cp:coreProperties>
</file>