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</p:sldIdLst>
  <p:sldSz cx="9144000" cy="6858000" type="screen4x3"/>
  <p:notesSz cx="6858000" cy="9144000"/>
  <p:embeddedFontLst>
    <p:embeddedFont>
      <p:font typeface="Calibri" pitchFamily="34" charset="0"/>
      <p:regular r:id="rId8"/>
      <p:bold r:id="rId9"/>
      <p:italic r:id="rId10"/>
      <p:boldItalic r:id="rId1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95C"/>
    <a:srgbClr val="047E44"/>
    <a:srgbClr val="048E4C"/>
    <a:srgbClr val="02903B"/>
    <a:srgbClr val="1E497C"/>
    <a:srgbClr val="214F87"/>
    <a:srgbClr val="23538D"/>
    <a:srgbClr val="1A03A1"/>
    <a:srgbClr val="180397"/>
    <a:srgbClr val="028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Маленькие капли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6808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344</a:t>
            </a:r>
            <a:endParaRPr lang="ru-RU" dirty="0" smtClean="0">
              <a:solidFill>
                <a:srgbClr val="09795C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Маленькие капли, зёрнышки песка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Образуют землю, реки и моря.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Краткие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мгновенья, мерный бег часов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Составляют годы, тысячи веков.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12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Малая ошибка, незаметный грех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горести великой приведёт нас всех.</a:t>
            </a:r>
          </a:p>
        </p:txBody>
      </p:sp>
    </p:spTree>
    <p:extLst>
      <p:ext uri="{BB962C8B-B14F-4D97-AF65-F5344CB8AC3E}">
        <p14:creationId xmlns:p14="http://schemas.microsoft.com/office/powerpoint/2010/main" val="382838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Малые деянья, зёрнышки любви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вечному спасенью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многих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привели.</a:t>
            </a:r>
          </a:p>
        </p:txBody>
      </p:sp>
    </p:spTree>
    <p:extLst>
      <p:ext uri="{BB962C8B-B14F-4D97-AF65-F5344CB8AC3E}">
        <p14:creationId xmlns:p14="http://schemas.microsoft.com/office/powerpoint/2010/main" val="329547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37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7374</TotalTime>
  <Words>53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36</cp:revision>
  <dcterms:created xsi:type="dcterms:W3CDTF">2012-07-25T11:14:36Z</dcterms:created>
  <dcterms:modified xsi:type="dcterms:W3CDTF">2012-10-04T12:21:04Z</dcterms:modified>
</cp:coreProperties>
</file>