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795C"/>
    <a:srgbClr val="047E44"/>
    <a:srgbClr val="048E4C"/>
    <a:srgbClr val="02903B"/>
    <a:srgbClr val="1E497C"/>
    <a:srgbClr val="214F87"/>
    <a:srgbClr val="23538D"/>
    <a:srgbClr val="1A03A1"/>
    <a:srgbClr val="180397"/>
    <a:srgbClr val="028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06" autoAdjust="0"/>
    <p:restoredTop sz="94728"/>
  </p:normalViewPr>
  <p:slideViewPr>
    <p:cSldViewPr snapToGrid="0">
      <p:cViewPr>
        <p:scale>
          <a:sx n="107" d="100"/>
          <a:sy n="107" d="100"/>
        </p:scale>
        <p:origin x="1168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5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9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0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5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68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9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7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2134992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>
                <a:solidFill>
                  <a:srgbClr val="FFFFFF"/>
                </a:solidFill>
                <a:latin typeface="Myriad Pro Light" pitchFamily="34" charset="0"/>
              </a:rPr>
              <a:t>Бог есть любовь </a:t>
            </a:r>
            <a:r>
              <a:rPr lang="ru-RU" sz="7200" dirty="0" smtClean="0">
                <a:solidFill>
                  <a:srgbClr val="FFFFFF"/>
                </a:solidFill>
                <a:latin typeface="Myriad Pro Light" pitchFamily="34" charset="0"/>
              </a:rPr>
              <a:t>- </a:t>
            </a:r>
            <a:r>
              <a:rPr lang="ru-RU" sz="7200" dirty="0">
                <a:solidFill>
                  <a:srgbClr val="FFFFFF"/>
                </a:solidFill>
                <a:latin typeface="Myriad Pro Light" pitchFamily="34" charset="0"/>
              </a:rPr>
              <a:t>я пою в восторге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21316" y="4443316"/>
            <a:ext cx="2501367" cy="61686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9795C"/>
                </a:solidFill>
                <a:latin typeface="Myriad Pro" pitchFamily="34" charset="0"/>
              </a:rPr>
              <a:t>Гимны надежды №341</a:t>
            </a:r>
          </a:p>
        </p:txBody>
      </p:sp>
    </p:spTree>
    <p:extLst>
      <p:ext uri="{BB962C8B-B14F-4D97-AF65-F5344CB8AC3E}">
        <p14:creationId xmlns:p14="http://schemas.microsoft.com/office/powerpoint/2010/main" val="158271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Бог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есть любовь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–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я пою в восторге.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Бог есть любовь, Он любит меня.</a:t>
            </a:r>
          </a:p>
          <a:p>
            <a:pPr algn="ctr"/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07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Радостно сердцу,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Звучит песнь святая: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Бог есть любовь,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Он любит меня.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81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Придите, дети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,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к Христу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как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к Другу,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Он с любовью обнимет вас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.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85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Радостно сердцу,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Звучит песнь святая: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Бог есть любовь,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Он любит меня.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31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Детям послушным Он обещает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На небе славном им место дать.</a:t>
            </a:r>
          </a:p>
        </p:txBody>
      </p:sp>
    </p:spTree>
    <p:extLst>
      <p:ext uri="{BB962C8B-B14F-4D97-AF65-F5344CB8AC3E}">
        <p14:creationId xmlns:p14="http://schemas.microsoft.com/office/powerpoint/2010/main" val="166031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Радостно сердцу,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Звучит песнь святая: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Бог есть любовь,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Он любит меня.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1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1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7375</TotalTime>
  <Words>104</Words>
  <Application>Microsoft Macintosh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Calibri</vt:lpstr>
      <vt:lpstr>Myriad Pro</vt:lpstr>
      <vt:lpstr>Myriad Pro Light</vt:lpstr>
      <vt:lpstr>Arial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HTML</dc:creator>
  <cp:lastModifiedBy>Пользователь Microsoft Office</cp:lastModifiedBy>
  <cp:revision>37</cp:revision>
  <dcterms:created xsi:type="dcterms:W3CDTF">2012-07-25T11:14:36Z</dcterms:created>
  <dcterms:modified xsi:type="dcterms:W3CDTF">2018-04-27T16:51:13Z</dcterms:modified>
</cp:coreProperties>
</file>