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 </a:t>
            </a:r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Спасителем</a:t>
            </a: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 сердце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340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и защита от зла на пути. </a:t>
            </a:r>
          </a:p>
        </p:txBody>
      </p:sp>
    </p:spTree>
    <p:extLst>
      <p:ext uri="{BB962C8B-B14F-4D97-AF65-F5344CB8AC3E}">
        <p14:creationId xmlns:p14="http://schemas.microsoft.com/office/powerpoint/2010/main" val="20433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Спасителем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сердце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спокойно я сплю,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снится мне небо, блаженство в раю.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снится мне небо, блаженство в раю.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Спасителем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мыслях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утром проснусь </a:t>
            </a:r>
          </a:p>
        </p:txBody>
      </p:sp>
    </p:spTree>
    <p:extLst>
      <p:ext uri="{BB962C8B-B14F-4D97-AF65-F5344CB8AC3E}">
        <p14:creationId xmlns:p14="http://schemas.microsoft.com/office/powerpoint/2010/main" val="103312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радостью снова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Ему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помолюсь.</a:t>
            </a:r>
          </a:p>
        </p:txBody>
      </p:sp>
    </p:spTree>
    <p:extLst>
      <p:ext uri="{BB962C8B-B14F-4D97-AF65-F5344CB8AC3E}">
        <p14:creationId xmlns:p14="http://schemas.microsoft.com/office/powerpoint/2010/main" val="7505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радостью снова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Ему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помолюсь.</a:t>
            </a:r>
          </a:p>
        </p:txBody>
      </p:sp>
    </p:spTree>
    <p:extLst>
      <p:ext uri="{BB962C8B-B14F-4D97-AF65-F5344CB8AC3E}">
        <p14:creationId xmlns:p14="http://schemas.microsoft.com/office/powerpoint/2010/main" val="41817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Спасителем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легко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идти, </a:t>
            </a:r>
          </a:p>
        </p:txBody>
      </p:sp>
    </p:spTree>
    <p:extLst>
      <p:ext uri="{BB962C8B-B14F-4D97-AF65-F5344CB8AC3E}">
        <p14:creationId xmlns:p14="http://schemas.microsoft.com/office/powerpoint/2010/main" val="31727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и защита от зла на пути. </a:t>
            </a:r>
          </a:p>
        </p:txBody>
      </p:sp>
    </p:spTree>
    <p:extLst>
      <p:ext uri="{BB962C8B-B14F-4D97-AF65-F5344CB8AC3E}">
        <p14:creationId xmlns:p14="http://schemas.microsoft.com/office/powerpoint/2010/main" val="10759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84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2012-10-01T14:17:27Z</dcterms:modified>
</cp:coreProperties>
</file>