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5C"/>
    <a:srgbClr val="047E44"/>
    <a:srgbClr val="048E4C"/>
    <a:srgbClr val="02903B"/>
    <a:srgbClr val="1E497C"/>
    <a:srgbClr val="214F87"/>
    <a:srgbClr val="23538D"/>
    <a:srgbClr val="1A03A1"/>
    <a:srgbClr val="180397"/>
    <a:srgbClr val="02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Я устал </a:t>
            </a:r>
            <a:r>
              <a:rPr lang="ru-RU" sz="8000" dirty="0" smtClean="0">
                <a:solidFill>
                  <a:srgbClr val="FFFFFF"/>
                </a:solidFill>
                <a:latin typeface="Myriad Pro Light" pitchFamily="34" charset="0"/>
              </a:rPr>
              <a:t>– </a:t>
            </a:r>
          </a:p>
          <a:p>
            <a:pPr algn="ctr"/>
            <a:r>
              <a:rPr lang="ru-RU" sz="8000" dirty="0" smtClean="0">
                <a:solidFill>
                  <a:srgbClr val="FFFFFF"/>
                </a:solidFill>
                <a:latin typeface="Myriad Pro Light" pitchFamily="34" charset="0"/>
              </a:rPr>
              <a:t>пошли </a:t>
            </a:r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покой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680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339</a:t>
            </a:r>
            <a:endParaRPr lang="ru-RU" dirty="0" smtClean="0">
              <a:solidFill>
                <a:srgbClr val="09795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устал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пошли покой,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Боже,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очи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закрой,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Тихим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миром осени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на сон благослови.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86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Если зло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err="1" smtClean="0">
                <a:solidFill>
                  <a:schemeClr val="bg1"/>
                </a:solidFill>
                <a:latin typeface="Myriad Pro Light" pitchFamily="34" charset="0"/>
              </a:rPr>
              <a:t>соделал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суди,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Господь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меня, </a:t>
            </a:r>
          </a:p>
        </p:txBody>
      </p:sp>
    </p:spTree>
    <p:extLst>
      <p:ext uri="{BB962C8B-B14F-4D97-AF65-F5344CB8AC3E}">
        <p14:creationId xmlns:p14="http://schemas.microsoft.com/office/powerpoint/2010/main" val="409001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Всю вину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прости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даруй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любовь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Твою!</a:t>
            </a:r>
          </a:p>
        </p:txBody>
      </p:sp>
    </p:spTree>
    <p:extLst>
      <p:ext uri="{BB962C8B-B14F-4D97-AF65-F5344CB8AC3E}">
        <p14:creationId xmlns:p14="http://schemas.microsoft.com/office/powerpoint/2010/main" val="123541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Боже, всех родных, друзей,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храни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руке Твоей,</a:t>
            </a:r>
          </a:p>
        </p:txBody>
      </p:sp>
    </p:spTree>
    <p:extLst>
      <p:ext uri="{BB962C8B-B14F-4D97-AF65-F5344CB8AC3E}">
        <p14:creationId xmlns:p14="http://schemas.microsoft.com/office/powerpoint/2010/main" val="117503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нам всем спокойно спать,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Утром радостными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встать.</a:t>
            </a:r>
          </a:p>
        </p:txBody>
      </p:sp>
    </p:spTree>
    <p:extLst>
      <p:ext uri="{BB962C8B-B14F-4D97-AF65-F5344CB8AC3E}">
        <p14:creationId xmlns:p14="http://schemas.microsoft.com/office/powerpoint/2010/main" val="81640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98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7375</TotalTime>
  <Words>74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36</cp:revision>
  <dcterms:created xsi:type="dcterms:W3CDTF">2012-07-25T11:14:36Z</dcterms:created>
  <dcterms:modified xsi:type="dcterms:W3CDTF">2012-10-01T14:11:21Z</dcterms:modified>
</cp:coreProperties>
</file>