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Ночь простёрла крылья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338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Ночь простёрла крылья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Тихо над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землёй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зажгла на небе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Месяц золотой.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Отче, утомлённым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спокойный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дай, </a:t>
            </a:r>
          </a:p>
        </p:txBody>
      </p:sp>
    </p:spTree>
    <p:extLst>
      <p:ext uri="{BB962C8B-B14F-4D97-AF65-F5344CB8AC3E}">
        <p14:creationId xmlns:p14="http://schemas.microsoft.com/office/powerpoint/2010/main" val="23861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Ангельскою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стражей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нас охраняй.</a:t>
            </a:r>
          </a:p>
        </p:txBody>
      </p:sp>
    </p:spTree>
    <p:extLst>
      <p:ext uri="{BB962C8B-B14F-4D97-AF65-F5344CB8AC3E}">
        <p14:creationId xmlns:p14="http://schemas.microsoft.com/office/powerpoint/2010/main" val="20041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забот житейских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пошли покой </a:t>
            </a:r>
          </a:p>
        </p:txBody>
      </p:sp>
    </p:spTree>
    <p:extLst>
      <p:ext uri="{BB962C8B-B14F-4D97-AF65-F5344CB8AC3E}">
        <p14:creationId xmlns:p14="http://schemas.microsoft.com/office/powerpoint/2010/main" val="4098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простри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покров святой.</a:t>
            </a:r>
          </a:p>
        </p:txBody>
      </p:sp>
    </p:spTree>
    <p:extLst>
      <p:ext uri="{BB962C8B-B14F-4D97-AF65-F5344CB8AC3E}">
        <p14:creationId xmlns:p14="http://schemas.microsoft.com/office/powerpoint/2010/main" val="24401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47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2012-10-01T14:06:51Z</dcterms:modified>
</cp:coreProperties>
</file>