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Тихо сумерки ложатся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337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Тихо сумерки ложатся,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Детки ночью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боятся,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Помолившись, спать идут,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Ангелочка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неба ждут.</a:t>
            </a:r>
          </a:p>
        </p:txBody>
      </p:sp>
    </p:spTree>
    <p:extLst>
      <p:ext uri="{BB962C8B-B14F-4D97-AF65-F5344CB8AC3E}">
        <p14:creationId xmlns:p14="http://schemas.microsoft.com/office/powerpoint/2010/main" val="19821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Ангел с неба прилетает,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Малых деток охраняет, </a:t>
            </a:r>
          </a:p>
        </p:txBody>
      </p:sp>
    </p:spTree>
    <p:extLst>
      <p:ext uri="{BB962C8B-B14F-4D97-AF65-F5344CB8AC3E}">
        <p14:creationId xmlns:p14="http://schemas.microsoft.com/office/powerpoint/2010/main" val="13276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их сон спокойным был,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никто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будил.</a:t>
            </a:r>
          </a:p>
        </p:txBody>
      </p:sp>
    </p:spTree>
    <p:extLst>
      <p:ext uri="{BB962C8B-B14F-4D97-AF65-F5344CB8AC3E}">
        <p14:creationId xmlns:p14="http://schemas.microsoft.com/office/powerpoint/2010/main" val="2228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7373</TotalTime>
  <Words>47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2012-10-01T14:02:48Z</dcterms:modified>
</cp:coreProperties>
</file>