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О наш Господь, мы молим Тебя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335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наш Господь,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молим Тебя -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нами пребудь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течение дня,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искушений, Боже, укрой,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пребывать нам </a:t>
            </a: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Всюду 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Тобой. </a:t>
            </a:r>
          </a:p>
        </p:txBody>
      </p:sp>
    </p:spTree>
    <p:extLst>
      <p:ext uri="{BB962C8B-B14F-4D97-AF65-F5344CB8AC3E}">
        <p14:creationId xmlns:p14="http://schemas.microsoft.com/office/powerpoint/2010/main" val="28550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Аминь.</a:t>
            </a:r>
          </a:p>
        </p:txBody>
      </p:sp>
    </p:spTree>
    <p:extLst>
      <p:ext uri="{BB962C8B-B14F-4D97-AF65-F5344CB8AC3E}">
        <p14:creationId xmlns:p14="http://schemas.microsoft.com/office/powerpoint/2010/main" val="5014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42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2012-10-01T13:53:59Z</dcterms:modified>
</cp:coreProperties>
</file>