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79" r:id="rId6"/>
    <p:sldId id="262" r:id="rId7"/>
    <p:sldId id="280" r:id="rId8"/>
    <p:sldId id="263" r:id="rId9"/>
    <p:sldId id="281" r:id="rId10"/>
    <p:sldId id="264" r:id="rId11"/>
    <p:sldId id="265" r:id="rId12"/>
    <p:sldId id="266" r:id="rId13"/>
    <p:sldId id="282" r:id="rId14"/>
    <p:sldId id="267" r:id="rId15"/>
    <p:sldId id="283" r:id="rId16"/>
    <p:sldId id="268" r:id="rId17"/>
    <p:sldId id="284" r:id="rId18"/>
    <p:sldId id="269" r:id="rId19"/>
    <p:sldId id="270" r:id="rId20"/>
    <p:sldId id="271" r:id="rId21"/>
    <p:sldId id="285" r:id="rId22"/>
    <p:sldId id="272" r:id="rId23"/>
    <p:sldId id="286" r:id="rId24"/>
    <p:sldId id="273" r:id="rId25"/>
    <p:sldId id="287" r:id="rId26"/>
    <p:sldId id="274" r:id="rId27"/>
    <p:sldId id="275" r:id="rId28"/>
    <p:sldId id="276" r:id="rId29"/>
    <p:sldId id="288" r:id="rId30"/>
    <p:sldId id="277" r:id="rId31"/>
    <p:sldId id="289" r:id="rId32"/>
    <p:sldId id="278" r:id="rId33"/>
    <p:sldId id="290" r:id="rId34"/>
    <p:sldId id="29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795C"/>
    <a:srgbClr val="047E44"/>
    <a:srgbClr val="048E4C"/>
    <a:srgbClr val="02903B"/>
    <a:srgbClr val="1E497C"/>
    <a:srgbClr val="214F87"/>
    <a:srgbClr val="23538D"/>
    <a:srgbClr val="1A03A1"/>
    <a:srgbClr val="180397"/>
    <a:srgbClr val="028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6" autoAdjust="0"/>
    <p:restoredTop sz="94728"/>
  </p:normalViewPr>
  <p:slideViewPr>
    <p:cSldViewPr snapToGrid="0">
      <p:cViewPr>
        <p:scale>
          <a:sx n="71" d="100"/>
          <a:sy n="71" d="100"/>
        </p:scale>
        <p:origin x="2208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02.12.17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59219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rgbClr val="FFFFFF"/>
                </a:solidFill>
                <a:latin typeface="Myriad Pro Light" pitchFamily="34" charset="0"/>
              </a:rPr>
              <a:t>Блажен тот дом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3915631"/>
            <a:ext cx="2501367" cy="5872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9795C"/>
                </a:solidFill>
                <a:latin typeface="Myriad Pro" pitchFamily="34" charset="0"/>
              </a:rPr>
              <a:t>Гимны надежды №331</a:t>
            </a:r>
          </a:p>
        </p:txBody>
      </p:sp>
    </p:spTree>
    <p:extLst>
      <p:ext uri="{BB962C8B-B14F-4D97-AF65-F5344CB8AC3E}">
        <p14:creationId xmlns:p14="http://schemas.microsoft.com/office/powerpoint/2010/main" val="15827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Блажен тот дом,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котором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муж с женою </a:t>
            </a:r>
          </a:p>
        </p:txBody>
      </p:sp>
    </p:spTree>
    <p:extLst>
      <p:ext uri="{BB962C8B-B14F-4D97-AF65-F5344CB8AC3E}">
        <p14:creationId xmlns:p14="http://schemas.microsoft.com/office/powerpoint/2010/main" val="109667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Единство веры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любви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хранят,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95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Где на устах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 молитвою святою,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7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Благоговея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пред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Тобой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стоят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92262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Где оба нераздельно уповают </a:t>
            </a:r>
          </a:p>
        </p:txBody>
      </p:sp>
    </p:spTree>
    <p:extLst>
      <p:ext uri="{BB962C8B-B14F-4D97-AF65-F5344CB8AC3E}">
        <p14:creationId xmlns:p14="http://schemas.microsoft.com/office/powerpoint/2010/main" val="365405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помощь свыше в горе и нужде </a:t>
            </a:r>
          </a:p>
        </p:txBody>
      </p:sp>
    </p:spTree>
    <p:extLst>
      <p:ext uri="{BB962C8B-B14F-4D97-AF65-F5344CB8AC3E}">
        <p14:creationId xmlns:p14="http://schemas.microsoft.com/office/powerpoint/2010/main" val="74185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в счастье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несчастье прибегают </a:t>
            </a:r>
          </a:p>
        </p:txBody>
      </p:sp>
    </p:spTree>
    <p:extLst>
      <p:ext uri="{BB962C8B-B14F-4D97-AF65-F5344CB8AC3E}">
        <p14:creationId xmlns:p14="http://schemas.microsoft.com/office/powerpoint/2010/main" val="334972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живою твёрдой верою к Тебе.</a:t>
            </a:r>
          </a:p>
        </p:txBody>
      </p:sp>
    </p:spTree>
    <p:extLst>
      <p:ext uri="{BB962C8B-B14F-4D97-AF65-F5344CB8AC3E}">
        <p14:creationId xmlns:p14="http://schemas.microsoft.com/office/powerpoint/2010/main" val="378997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Блажен тот дом, где ко Христу приносят </a:t>
            </a:r>
          </a:p>
        </p:txBody>
      </p:sp>
    </p:spTree>
    <p:extLst>
      <p:ext uri="{BB962C8B-B14F-4D97-AF65-F5344CB8AC3E}">
        <p14:creationId xmlns:p14="http://schemas.microsoft.com/office/powerpoint/2010/main" val="345196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Уж с ранних лет родители детей</a:t>
            </a:r>
          </a:p>
        </p:txBody>
      </p:sp>
    </p:spTree>
    <p:extLst>
      <p:ext uri="{BB962C8B-B14F-4D97-AF65-F5344CB8AC3E}">
        <p14:creationId xmlns:p14="http://schemas.microsoft.com/office/powerpoint/2010/main" val="114732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Блажен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тот дом,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который Ты, Спаситель, 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где с молитвою сердечной просят, </a:t>
            </a:r>
          </a:p>
        </p:txBody>
      </p:sp>
    </p:spTree>
    <p:extLst>
      <p:ext uri="{BB962C8B-B14F-4D97-AF65-F5344CB8AC3E}">
        <p14:creationId xmlns:p14="http://schemas.microsoft.com/office/powerpoint/2010/main" val="276892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Чтоб принял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их Господь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любви Своей,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2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Где дети малые внимают Слову, </a:t>
            </a:r>
          </a:p>
        </p:txBody>
      </p:sp>
    </p:spTree>
    <p:extLst>
      <p:ext uri="{BB962C8B-B14F-4D97-AF65-F5344CB8AC3E}">
        <p14:creationId xmlns:p14="http://schemas.microsoft.com/office/powerpoint/2010/main" val="409757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Собравшись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вместе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все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у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ног Христа, </a:t>
            </a:r>
          </a:p>
        </p:txBody>
      </p:sp>
    </p:spTree>
    <p:extLst>
      <p:ext uri="{BB962C8B-B14F-4D97-AF65-F5344CB8AC3E}">
        <p14:creationId xmlns:p14="http://schemas.microsoft.com/office/powerpoint/2010/main" val="244925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волю Божью исполнять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готовы,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0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Где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славят Бога детские уста.</a:t>
            </a:r>
          </a:p>
        </p:txBody>
      </p:sp>
    </p:spTree>
    <p:extLst>
      <p:ext uri="{BB962C8B-B14F-4D97-AF65-F5344CB8AC3E}">
        <p14:creationId xmlns:p14="http://schemas.microsoft.com/office/powerpoint/2010/main" val="99329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Блажен тот дом,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котором принимаешь </a:t>
            </a:r>
          </a:p>
        </p:txBody>
      </p:sp>
    </p:spTree>
    <p:extLst>
      <p:ext uri="{BB962C8B-B14F-4D97-AF65-F5344CB8AC3E}">
        <p14:creationId xmlns:p14="http://schemas.microsoft.com/office/powerpoint/2010/main" val="144947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Ты Сам участье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радости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земной,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07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Блажен тот дом, где раны исцеляешь </a:t>
            </a:r>
          </a:p>
        </p:txBody>
      </p:sp>
    </p:spTree>
    <p:extLst>
      <p:ext uri="{BB962C8B-B14F-4D97-AF65-F5344CB8AC3E}">
        <p14:creationId xmlns:p14="http://schemas.microsoft.com/office/powerpoint/2010/main" val="18511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Ты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Сам как Врач, Утешитель святой, </a:t>
            </a:r>
          </a:p>
        </p:txBody>
      </p:sp>
    </p:spTree>
    <p:extLst>
      <p:ext uri="{BB962C8B-B14F-4D97-AF65-F5344CB8AC3E}">
        <p14:creationId xmlns:p14="http://schemas.microsoft.com/office/powerpoint/2010/main" val="201314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Вошёл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как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верный Друг,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как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Гость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святой,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12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Доколе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все достигнем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вечной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жизни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4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путь земной пройдём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мы до конца,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73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все войдём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небесную отчизну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08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наш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край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родной,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небесный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дом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Отца.</a:t>
            </a:r>
          </a:p>
        </p:txBody>
      </p:sp>
    </p:spTree>
    <p:extLst>
      <p:ext uri="{BB962C8B-B14F-4D97-AF65-F5344CB8AC3E}">
        <p14:creationId xmlns:p14="http://schemas.microsoft.com/office/powerpoint/2010/main" val="73054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6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Где сотворил Ты мирную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обитель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32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Сам хранишь могучею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рукой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00359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Где все сердца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взоры обращают </a:t>
            </a:r>
          </a:p>
        </p:txBody>
      </p:sp>
    </p:spTree>
    <p:extLst>
      <p:ext uri="{BB962C8B-B14F-4D97-AF65-F5344CB8AC3E}">
        <p14:creationId xmlns:p14="http://schemas.microsoft.com/office/powerpoint/2010/main" val="135162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Тебе, Спасителю, Творцу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миров,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2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Где Твой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святой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Закон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все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соблюдают </a:t>
            </a:r>
          </a:p>
        </p:txBody>
      </p:sp>
    </p:spTree>
    <p:extLst>
      <p:ext uri="{BB962C8B-B14F-4D97-AF65-F5344CB8AC3E}">
        <p14:creationId xmlns:p14="http://schemas.microsoft.com/office/powerpoint/2010/main" val="101341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всякий за Тобой идти готов.</a:t>
            </a:r>
          </a:p>
        </p:txBody>
      </p:sp>
    </p:spTree>
    <p:extLst>
      <p:ext uri="{BB962C8B-B14F-4D97-AF65-F5344CB8AC3E}">
        <p14:creationId xmlns:p14="http://schemas.microsoft.com/office/powerpoint/2010/main" val="339143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7402</TotalTime>
  <Words>234</Words>
  <Application>Microsoft Macintosh PowerPoint</Application>
  <PresentationFormat>Экран (4:3)</PresentationFormat>
  <Paragraphs>57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Myriad Pro</vt:lpstr>
      <vt:lpstr>Arial</vt:lpstr>
      <vt:lpstr>Myriad Pro Light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38</cp:revision>
  <dcterms:created xsi:type="dcterms:W3CDTF">2012-07-25T11:14:36Z</dcterms:created>
  <dcterms:modified xsi:type="dcterms:W3CDTF">2017-12-02T00:55:04Z</dcterms:modified>
</cp:coreProperties>
</file>