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3" r:id="rId4"/>
    <p:sldId id="260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40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Спокойно спи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9489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329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Спокойно спи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утра воскресенья, </a:t>
            </a:r>
          </a:p>
        </p:txBody>
      </p:sp>
    </p:spTree>
    <p:extLst>
      <p:ext uri="{BB962C8B-B14F-4D97-AF65-F5344CB8AC3E}">
        <p14:creationId xmlns:p14="http://schemas.microsoft.com/office/powerpoint/2010/main" val="4549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Оставишь ты тогда место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тленья.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Разлука здесь пусть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смущает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уже наступает!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Спокойно спи!</a:t>
            </a:r>
          </a:p>
        </p:txBody>
      </p:sp>
    </p:spTree>
    <p:extLst>
      <p:ext uri="{BB962C8B-B14F-4D97-AF65-F5344CB8AC3E}">
        <p14:creationId xmlns:p14="http://schemas.microsoft.com/office/powerpoint/2010/main" val="3763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Спокойно спи вдали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волнений,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Спокойно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усни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сном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забвенья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Скорбь не прервёт твой сон безмятежный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900" dirty="0">
                <a:solidFill>
                  <a:schemeClr val="bg1"/>
                </a:solidFill>
                <a:latin typeface="Myriad Pro Light" pitchFamily="34" charset="0"/>
              </a:rPr>
              <a:t>будем жить святою </a:t>
            </a:r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надеждой.</a:t>
            </a:r>
          </a:p>
          <a:p>
            <a:pPr algn="ctr"/>
            <a:r>
              <a:rPr lang="ru-RU" sz="6900" dirty="0" smtClean="0">
                <a:solidFill>
                  <a:schemeClr val="bg1"/>
                </a:solidFill>
                <a:latin typeface="Myriad Pro Light" pitchFamily="34" charset="0"/>
              </a:rPr>
              <a:t>Спокойно спи! </a:t>
            </a:r>
            <a:endParaRPr lang="ru-RU" sz="69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Спокойно спи, страдалец утомлённый, </a:t>
            </a:r>
          </a:p>
        </p:txBody>
      </p:sp>
    </p:spTree>
    <p:extLst>
      <p:ext uri="{BB962C8B-B14F-4D97-AF65-F5344CB8AC3E}">
        <p14:creationId xmlns:p14="http://schemas.microsoft.com/office/powerpoint/2010/main" val="25766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Здесь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отдохнёшь,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борьбою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изнурённый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Плач и печали здесь не терзают. </a:t>
            </a:r>
          </a:p>
        </p:txBody>
      </p:sp>
    </p:spTree>
    <p:extLst>
      <p:ext uri="{BB962C8B-B14F-4D97-AF65-F5344CB8AC3E}">
        <p14:creationId xmlns:p14="http://schemas.microsoft.com/office/powerpoint/2010/main" val="33821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Мирный покой Сам Бог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охраняет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Спокойно спи!</a:t>
            </a:r>
          </a:p>
        </p:txBody>
      </p:sp>
    </p:spTree>
    <p:extLst>
      <p:ext uri="{BB962C8B-B14F-4D97-AF65-F5344CB8AC3E}">
        <p14:creationId xmlns:p14="http://schemas.microsoft.com/office/powerpoint/2010/main" val="8487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91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2012-10-01T12:26:41Z</dcterms:modified>
</cp:coreProperties>
</file>