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7C"/>
    <a:srgbClr val="214F87"/>
    <a:srgbClr val="23538D"/>
    <a:srgbClr val="1A03A1"/>
    <a:srgbClr val="180397"/>
    <a:srgbClr val="028838"/>
    <a:srgbClr val="02903B"/>
    <a:srgbClr val="017D3C"/>
    <a:srgbClr val="007A49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39204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 тобой, доколе </a:t>
            </a:r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встретимся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1098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Гимны надежды </a:t>
            </a:r>
            <a:r>
              <a:rPr lang="ru-RU" smtClean="0">
                <a:solidFill>
                  <a:srgbClr val="1E497C"/>
                </a:solidFill>
                <a:latin typeface="Myriad Pro" pitchFamily="34" charset="0"/>
              </a:rPr>
              <a:t>№</a:t>
            </a:r>
            <a:r>
              <a:rPr lang="ru-RU" smtClean="0">
                <a:solidFill>
                  <a:srgbClr val="1E497C"/>
                </a:solidFill>
                <a:latin typeface="Myriad Pro" pitchFamily="34" charset="0"/>
              </a:rPr>
              <a:t>325</a:t>
            </a:r>
            <a:endParaRPr lang="ru-RU" dirty="0" smtClean="0">
              <a:solidFill>
                <a:srgbClr val="1E49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с тобой, доколе встретимся: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жизнь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разлучает,</a:t>
            </a:r>
          </a:p>
        </p:txBody>
      </p:sp>
    </p:spTree>
    <p:extLst>
      <p:ext uri="{BB962C8B-B14F-4D97-AF65-F5344CB8AC3E}">
        <p14:creationId xmlns:p14="http://schemas.microsoft.com/office/powerpoint/2010/main" val="41701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встреча ожидает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с тобой, доколе встретимся!</a:t>
            </a:r>
          </a:p>
        </p:txBody>
      </p:sp>
    </p:spTree>
    <p:extLst>
      <p:ext uri="{BB962C8B-B14F-4D97-AF65-F5344CB8AC3E}">
        <p14:creationId xmlns:p14="http://schemas.microsoft.com/office/powerpoint/2010/main" val="2861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Доколе мы все встретимся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встретимся все пред Христом,</a:t>
            </a:r>
          </a:p>
        </p:txBody>
      </p:sp>
    </p:spTree>
    <p:extLst>
      <p:ext uri="{BB962C8B-B14F-4D97-AF65-F5344CB8AC3E}">
        <p14:creationId xmlns:p14="http://schemas.microsoft.com/office/powerpoint/2010/main" val="41422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Доколе мы все встретимся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Да, мы встретимся пред Господом.</a:t>
            </a:r>
          </a:p>
        </p:txBody>
      </p:sp>
    </p:spTree>
    <p:extLst>
      <p:ext uri="{BB962C8B-B14F-4D97-AF65-F5344CB8AC3E}">
        <p14:creationId xmlns:p14="http://schemas.microsoft.com/office/powerpoint/2010/main" val="38670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с тобой, доколе встретимся!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Близок день Христа явленья, </a:t>
            </a:r>
          </a:p>
        </p:txBody>
      </p:sp>
    </p:spTree>
    <p:extLst>
      <p:ext uri="{BB962C8B-B14F-4D97-AF65-F5344CB8AC3E}">
        <p14:creationId xmlns:p14="http://schemas.microsoft.com/office/powerpoint/2010/main" val="9568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Верных всех соединенья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с тобой, доколе встретимся!</a:t>
            </a:r>
          </a:p>
        </p:txBody>
      </p:sp>
    </p:spTree>
    <p:extLst>
      <p:ext uri="{BB962C8B-B14F-4D97-AF65-F5344CB8AC3E}">
        <p14:creationId xmlns:p14="http://schemas.microsoft.com/office/powerpoint/2010/main" val="5604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Доколе мы все встретимся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встретимся все пред Христом,</a:t>
            </a:r>
          </a:p>
        </p:txBody>
      </p:sp>
    </p:spTree>
    <p:extLst>
      <p:ext uri="{BB962C8B-B14F-4D97-AF65-F5344CB8AC3E}">
        <p14:creationId xmlns:p14="http://schemas.microsoft.com/office/powerpoint/2010/main" val="29214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Доколе мы все встретимся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Да, мы встретимся пред Господом.</a:t>
            </a:r>
          </a:p>
        </p:txBody>
      </p:sp>
    </p:spTree>
    <p:extLst>
      <p:ext uri="{BB962C8B-B14F-4D97-AF65-F5344CB8AC3E}">
        <p14:creationId xmlns:p14="http://schemas.microsoft.com/office/powerpoint/2010/main" val="31638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с тобой, доколе встретимся: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Жизни путь твой да направит,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Охранит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оставит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с тобой, доколе встретимся!</a:t>
            </a:r>
          </a:p>
        </p:txBody>
      </p:sp>
    </p:spTree>
    <p:extLst>
      <p:ext uri="{BB962C8B-B14F-4D97-AF65-F5344CB8AC3E}">
        <p14:creationId xmlns:p14="http://schemas.microsoft.com/office/powerpoint/2010/main" val="3058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Доколе мы все встретимся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встретимся все пред Христом,</a:t>
            </a:r>
          </a:p>
        </p:txBody>
      </p:sp>
    </p:spTree>
    <p:extLst>
      <p:ext uri="{BB962C8B-B14F-4D97-AF65-F5344CB8AC3E}">
        <p14:creationId xmlns:p14="http://schemas.microsoft.com/office/powerpoint/2010/main" val="39008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Доколе мы все встретимся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Да, мы встретимся пред Господом.</a:t>
            </a:r>
          </a:p>
        </p:txBody>
      </p:sp>
    </p:spTree>
    <p:extLst>
      <p:ext uri="{BB962C8B-B14F-4D97-AF65-F5344CB8AC3E}">
        <p14:creationId xmlns:p14="http://schemas.microsoft.com/office/powerpoint/2010/main" val="1550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с тобой, доколе встретимся: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Христа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удаляйся,</a:t>
            </a:r>
          </a:p>
        </p:txBody>
      </p:sp>
    </p:spTree>
    <p:extLst>
      <p:ext uri="{BB962C8B-B14F-4D97-AF65-F5344CB8AC3E}">
        <p14:creationId xmlns:p14="http://schemas.microsoft.com/office/powerpoint/2010/main" val="4233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миром не соединяйся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с тобой, доколе встретимся!</a:t>
            </a:r>
          </a:p>
        </p:txBody>
      </p:sp>
    </p:spTree>
    <p:extLst>
      <p:ext uri="{BB962C8B-B14F-4D97-AF65-F5344CB8AC3E}">
        <p14:creationId xmlns:p14="http://schemas.microsoft.com/office/powerpoint/2010/main" val="41012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Доколе мы все встретимся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встретимся все пред Христом,</a:t>
            </a:r>
          </a:p>
        </p:txBody>
      </p:sp>
    </p:spTree>
    <p:extLst>
      <p:ext uri="{BB962C8B-B14F-4D97-AF65-F5344CB8AC3E}">
        <p14:creationId xmlns:p14="http://schemas.microsoft.com/office/powerpoint/2010/main" val="12015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Доколе мы все встретимся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Да, мы встретимся пред Господом.</a:t>
            </a:r>
          </a:p>
        </p:txBody>
      </p:sp>
    </p:spTree>
    <p:extLst>
      <p:ext uri="{BB962C8B-B14F-4D97-AF65-F5344CB8AC3E}">
        <p14:creationId xmlns:p14="http://schemas.microsoft.com/office/powerpoint/2010/main" val="27583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</TotalTime>
  <Words>198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34</cp:revision>
  <dcterms:created xsi:type="dcterms:W3CDTF">2012-07-25T11:14:36Z</dcterms:created>
  <dcterms:modified xsi:type="dcterms:W3CDTF">2012-10-01T11:22:54Z</dcterms:modified>
</cp:coreProperties>
</file>