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Дорогие мгновенья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324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сердца вознесём мы в молитве святой,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будем в общенье с Христом.</a:t>
            </a:r>
          </a:p>
        </p:txBody>
      </p:sp>
    </p:spTree>
    <p:extLst>
      <p:ext uri="{BB962C8B-B14F-4D97-AF65-F5344CB8AC3E}">
        <p14:creationId xmlns:p14="http://schemas.microsoft.com/office/powerpoint/2010/main" val="14778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Дорогие мгновенья настали для нас: 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Встреча 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братьев,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сестёр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радость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льёт. 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Как блажен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этот миг,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отраден сей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час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ту отраду нам шлёт.</a:t>
            </a:r>
          </a:p>
        </p:txBody>
      </p:sp>
    </p:spTree>
    <p:extLst>
      <p:ext uri="{BB962C8B-B14F-4D97-AF65-F5344CB8AC3E}">
        <p14:creationId xmlns:p14="http://schemas.microsoft.com/office/powerpoint/2010/main" val="15184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Как блажен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этот миг,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отраден сей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час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ту отраду нам шлёт.</a:t>
            </a:r>
          </a:p>
        </p:txBody>
      </p:sp>
    </p:spTree>
    <p:extLst>
      <p:ext uri="{BB962C8B-B14F-4D97-AF65-F5344CB8AC3E}">
        <p14:creationId xmlns:p14="http://schemas.microsoft.com/office/powerpoint/2010/main" val="466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В дорогие мгновенья собрались мы все,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Проведём их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общенье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святом,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как некогда там, на Фаворской горе,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Раскинем шатёр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месте сем.</a:t>
            </a:r>
          </a:p>
        </p:txBody>
      </p:sp>
    </p:spTree>
    <p:extLst>
      <p:ext uri="{BB962C8B-B14F-4D97-AF65-F5344CB8AC3E}">
        <p14:creationId xmlns:p14="http://schemas.microsoft.com/office/powerpoint/2010/main" val="30465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как некогда там, на Фаворской горе,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Раскинем шатёр </a:t>
            </a:r>
            <a:endParaRPr lang="ru-RU" sz="69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месте сем.</a:t>
            </a:r>
          </a:p>
        </p:txBody>
      </p:sp>
    </p:spTree>
    <p:extLst>
      <p:ext uri="{BB962C8B-B14F-4D97-AF65-F5344CB8AC3E}">
        <p14:creationId xmlns:p14="http://schemas.microsoft.com/office/powerpoint/2010/main" val="4583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В дорогие мгновенья воспрянем душой,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От житейских невзгод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отдохнём,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сердца вознесём мы в молитве святой, </a:t>
            </a:r>
          </a:p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И будем в общенье с Христом.</a:t>
            </a:r>
          </a:p>
        </p:txBody>
      </p:sp>
    </p:spTree>
    <p:extLst>
      <p:ext uri="{BB962C8B-B14F-4D97-AF65-F5344CB8AC3E}">
        <p14:creationId xmlns:p14="http://schemas.microsoft.com/office/powerpoint/2010/main" val="24423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134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2012-10-01T11:14:56Z</dcterms:modified>
</cp:coreProperties>
</file>