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8" r:id="rId5"/>
    <p:sldId id="261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Воспойте Иегове песнь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322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Хотим принадлежать.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Воспойте Иегове песнь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Хвала Ему, хвала!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Воздайте поклоненье, честь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все Его дела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Его дела!</a:t>
            </a:r>
          </a:p>
        </p:txBody>
      </p:sp>
    </p:spTree>
    <p:extLst>
      <p:ext uri="{BB962C8B-B14F-4D97-AF65-F5344CB8AC3E}">
        <p14:creationId xmlns:p14="http://schemas.microsoft.com/office/powerpoint/2010/main" val="17984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нас хранил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минувший 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благословим!</a:t>
            </a:r>
          </a:p>
        </p:txBody>
      </p:sp>
    </p:spTree>
    <p:extLst>
      <p:ext uri="{BB962C8B-B14F-4D97-AF65-F5344CB8AC3E}">
        <p14:creationId xmlns:p14="http://schemas.microsoft.com/office/powerpoint/2010/main" val="42379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Придём, поклонимся Ему,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Обеты воздадим. </a:t>
            </a:r>
          </a:p>
        </p:txBody>
      </p:sp>
    </p:spTree>
    <p:extLst>
      <p:ext uri="{BB962C8B-B14F-4D97-AF65-F5344CB8AC3E}">
        <p14:creationId xmlns:p14="http://schemas.microsoft.com/office/powerpoint/2010/main" val="35832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Обеты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воздадим.</a:t>
            </a:r>
          </a:p>
        </p:txBody>
      </p:sp>
    </p:spTree>
    <p:extLst>
      <p:ext uri="{BB962C8B-B14F-4D97-AF65-F5344CB8AC3E}">
        <p14:creationId xmlns:p14="http://schemas.microsoft.com/office/powerpoint/2010/main" val="15894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Сына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Своего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Решился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отдать.</a:t>
            </a:r>
          </a:p>
        </p:txBody>
      </p:sp>
    </p:spTree>
    <p:extLst>
      <p:ext uri="{BB962C8B-B14F-4D97-AF65-F5344CB8AC3E}">
        <p14:creationId xmlns:p14="http://schemas.microsoft.com/office/powerpoint/2010/main" val="40712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мы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Хотим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принадлежать.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73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2012-10-01T10:43:12Z</dcterms:modified>
</cp:coreProperties>
</file>