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Прославим Бога и Творца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321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благослови же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оставляй,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 и чистым небесам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путь наш направляй.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Иисусу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минувший год!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</a:p>
        </p:txBody>
      </p:sp>
    </p:spTree>
    <p:extLst>
      <p:ext uri="{BB962C8B-B14F-4D97-AF65-F5344CB8AC3E}">
        <p14:creationId xmlns:p14="http://schemas.microsoft.com/office/powerpoint/2010/main" val="18400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без страха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пойдём вперёд.</a:t>
            </a:r>
          </a:p>
        </p:txBody>
      </p:sp>
    </p:spTree>
    <p:extLst>
      <p:ext uri="{BB962C8B-B14F-4D97-AF65-F5344CB8AC3E}">
        <p14:creationId xmlns:p14="http://schemas.microsoft.com/office/powerpoint/2010/main" val="30307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Прославим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Творца,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Который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хранил,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могучею рукой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нас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путеводил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6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Иисусу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минувший год!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</a:p>
        </p:txBody>
      </p:sp>
    </p:spTree>
    <p:extLst>
      <p:ext uri="{BB962C8B-B14F-4D97-AF65-F5344CB8AC3E}">
        <p14:creationId xmlns:p14="http://schemas.microsoft.com/office/powerpoint/2010/main" val="1049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без страха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пойдём вперёд.</a:t>
            </a:r>
          </a:p>
        </p:txBody>
      </p:sp>
    </p:spTree>
    <p:extLst>
      <p:ext uri="{BB962C8B-B14F-4D97-AF65-F5344CB8AC3E}">
        <p14:creationId xmlns:p14="http://schemas.microsoft.com/office/powerpoint/2010/main" val="32605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знаем мы,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в жизни принесёт,</a:t>
            </a:r>
          </a:p>
        </p:txBody>
      </p:sp>
    </p:spTree>
    <p:extLst>
      <p:ext uri="{BB962C8B-B14F-4D97-AF65-F5344CB8AC3E}">
        <p14:creationId xmlns:p14="http://schemas.microsoft.com/office/powerpoint/2010/main" val="19464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знаем,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Сам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 Своих ведёт.</a:t>
            </a:r>
          </a:p>
        </p:txBody>
      </p:sp>
    </p:spTree>
    <p:extLst>
      <p:ext uri="{BB962C8B-B14F-4D97-AF65-F5344CB8AC3E}">
        <p14:creationId xmlns:p14="http://schemas.microsoft.com/office/powerpoint/2010/main" val="3744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Иисусу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минувший год!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</a:p>
        </p:txBody>
      </p:sp>
    </p:spTree>
    <p:extLst>
      <p:ext uri="{BB962C8B-B14F-4D97-AF65-F5344CB8AC3E}">
        <p14:creationId xmlns:p14="http://schemas.microsoft.com/office/powerpoint/2010/main" val="10690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без страха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пойдём вперёд.</a:t>
            </a:r>
          </a:p>
        </p:txBody>
      </p:sp>
    </p:spTree>
    <p:extLst>
      <p:ext uri="{BB962C8B-B14F-4D97-AF65-F5344CB8AC3E}">
        <p14:creationId xmlns:p14="http://schemas.microsoft.com/office/powerpoint/2010/main" val="2967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122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2012-10-01T10:37:36Z</dcterms:modified>
</cp:coreProperties>
</file>