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4F87"/>
    <a:srgbClr val="23538D"/>
    <a:srgbClr val="1A03A1"/>
    <a:srgbClr val="180397"/>
    <a:srgbClr val="028838"/>
    <a:srgbClr val="02903B"/>
    <a:srgbClr val="017D3C"/>
    <a:srgbClr val="007A49"/>
    <a:srgbClr val="007635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Хвалу возносим Богу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6808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14F87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214F87"/>
                </a:solidFill>
                <a:latin typeface="Myriad Pro" pitchFamily="34" charset="0"/>
              </a:rPr>
              <a:t>320</a:t>
            </a:r>
            <a:endParaRPr lang="ru-RU" dirty="0" smtClean="0">
              <a:solidFill>
                <a:srgbClr val="214F87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молим мы сегодня,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Вступая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новый год: </a:t>
            </a:r>
          </a:p>
        </p:txBody>
      </p:sp>
    </p:spTree>
    <p:extLst>
      <p:ext uri="{BB962C8B-B14F-4D97-AF65-F5344CB8AC3E}">
        <p14:creationId xmlns:p14="http://schemas.microsoft.com/office/powerpoint/2010/main" val="127910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«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 благодать Господня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впредь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поведёт». </a:t>
            </a:r>
          </a:p>
        </p:txBody>
      </p:sp>
    </p:spTree>
    <p:extLst>
      <p:ext uri="{BB962C8B-B14F-4D97-AF65-F5344CB8AC3E}">
        <p14:creationId xmlns:p14="http://schemas.microsoft.com/office/powerpoint/2010/main" val="83443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 не страшат невзгоды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Хранит нас благодать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24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можем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дни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годы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Божий дар принять.</a:t>
            </a:r>
          </a:p>
        </p:txBody>
      </p:sp>
    </p:spTree>
    <p:extLst>
      <p:ext uri="{BB962C8B-B14F-4D97-AF65-F5344CB8AC3E}">
        <p14:creationId xmlns:p14="http://schemas.microsoft.com/office/powerpoint/2010/main" val="364135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39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Хвалу возносим Богу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прожитые дни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миловал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много,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были не одни.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26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дал во дни тревоги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Надежду и покой, </a:t>
            </a:r>
          </a:p>
        </p:txBody>
      </p:sp>
    </p:spTree>
    <p:extLst>
      <p:ext uri="{BB962C8B-B14F-4D97-AF65-F5344CB8AC3E}">
        <p14:creationId xmlns:p14="http://schemas.microsoft.com/office/powerpoint/2010/main" val="275078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Равнял для нас дороги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вёл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Своей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рукой.</a:t>
            </a:r>
          </a:p>
        </p:txBody>
      </p:sp>
    </p:spTree>
    <p:extLst>
      <p:ext uri="{BB962C8B-B14F-4D97-AF65-F5344CB8AC3E}">
        <p14:creationId xmlns:p14="http://schemas.microsoft.com/office/powerpoint/2010/main" val="104256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Любовь и милость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Бога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Вели Его народ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53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ныне у порога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дверью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новый год. </a:t>
            </a:r>
          </a:p>
        </p:txBody>
      </p:sp>
    </p:spTree>
    <p:extLst>
      <p:ext uri="{BB962C8B-B14F-4D97-AF65-F5344CB8AC3E}">
        <p14:creationId xmlns:p14="http://schemas.microsoft.com/office/powerpoint/2010/main" val="145866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 он несёт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знаем,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Сокрыто то от нас, </a:t>
            </a:r>
          </a:p>
        </p:txBody>
      </p:sp>
    </p:spTree>
    <p:extLst>
      <p:ext uri="{BB962C8B-B14F-4D97-AF65-F5344CB8AC3E}">
        <p14:creationId xmlns:p14="http://schemas.microsoft.com/office/powerpoint/2010/main" val="293511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верой уповаем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Бога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всякий час.</a:t>
            </a:r>
          </a:p>
        </p:txBody>
      </p:sp>
    </p:spTree>
    <p:extLst>
      <p:ext uri="{BB962C8B-B14F-4D97-AF65-F5344CB8AC3E}">
        <p14:creationId xmlns:p14="http://schemas.microsoft.com/office/powerpoint/2010/main" val="221645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7381</TotalTime>
  <Words>121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34</cp:revision>
  <dcterms:created xsi:type="dcterms:W3CDTF">2012-07-25T11:14:36Z</dcterms:created>
  <dcterms:modified xsi:type="dcterms:W3CDTF">2012-10-01T10:25:18Z</dcterms:modified>
</cp:coreProperties>
</file>