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2" r:id="rId4"/>
    <p:sldId id="260" r:id="rId5"/>
    <p:sldId id="263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F87"/>
    <a:srgbClr val="23538D"/>
    <a:srgbClr val="1A03A1"/>
    <a:srgbClr val="180397"/>
    <a:srgbClr val="028838"/>
    <a:srgbClr val="02903B"/>
    <a:srgbClr val="017D3C"/>
    <a:srgbClr val="007A49"/>
    <a:srgbClr val="007635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103388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Благодарю за все благодеянья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680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14F87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214F87"/>
                </a:solidFill>
                <a:latin typeface="Myriad Pro" pitchFamily="34" charset="0"/>
              </a:rPr>
              <a:t>319</a:t>
            </a:r>
            <a:endParaRPr lang="ru-RU" dirty="0" smtClean="0">
              <a:solidFill>
                <a:srgbClr val="214F87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Прости за то,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что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был я равнодушным </a:t>
            </a:r>
          </a:p>
        </p:txBody>
      </p:sp>
    </p:spTree>
    <p:extLst>
      <p:ext uri="{BB962C8B-B14F-4D97-AF65-F5344CB8AC3E}">
        <p14:creationId xmlns:p14="http://schemas.microsoft.com/office/powerpoint/2010/main" val="85110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труд святой исполнить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желал. </a:t>
            </a:r>
          </a:p>
        </p:txBody>
      </p:sp>
    </p:spTree>
    <p:extLst>
      <p:ext uri="{BB962C8B-B14F-4D97-AF65-F5344CB8AC3E}">
        <p14:creationId xmlns:p14="http://schemas.microsoft.com/office/powerpoint/2010/main" val="105273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Прости,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что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часто был я непослушен </a:t>
            </a:r>
          </a:p>
        </p:txBody>
      </p:sp>
    </p:spTree>
    <p:extLst>
      <p:ext uri="{BB962C8B-B14F-4D97-AF65-F5344CB8AC3E}">
        <p14:creationId xmlns:p14="http://schemas.microsoft.com/office/powerpoint/2010/main" val="429268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Твой Закон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любви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соблюдал.</a:t>
            </a:r>
          </a:p>
        </p:txBody>
      </p:sp>
    </p:spTree>
    <p:extLst>
      <p:ext uri="{BB962C8B-B14F-4D97-AF65-F5344CB8AC3E}">
        <p14:creationId xmlns:p14="http://schemas.microsoft.com/office/powerpoint/2010/main" val="295503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дай мне впредь святых Твоих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стремлений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07820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Зажги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светильник сердца моего!</a:t>
            </a:r>
          </a:p>
        </p:txBody>
      </p:sp>
    </p:spTree>
    <p:extLst>
      <p:ext uri="{BB962C8B-B14F-4D97-AF65-F5344CB8AC3E}">
        <p14:creationId xmlns:p14="http://schemas.microsoft.com/office/powerpoint/2010/main" val="80944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разделять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другими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хлеб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учений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54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Излей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Свой Дух, омой меня всего.</a:t>
            </a:r>
          </a:p>
        </p:txBody>
      </p:sp>
    </p:spTree>
    <p:extLst>
      <p:ext uri="{BB962C8B-B14F-4D97-AF65-F5344CB8AC3E}">
        <p14:creationId xmlns:p14="http://schemas.microsoft.com/office/powerpoint/2010/main" val="8743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5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Благодарю за все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благодеянья,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весь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прожитый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счастье год,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21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Благодарю,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что по моим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желаньям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2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Благословлял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меня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Свой народ.</a:t>
            </a:r>
          </a:p>
        </p:txBody>
      </p:sp>
    </p:spTree>
    <p:extLst>
      <p:ext uri="{BB962C8B-B14F-4D97-AF65-F5344CB8AC3E}">
        <p14:creationId xmlns:p14="http://schemas.microsoft.com/office/powerpoint/2010/main" val="109237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Благодарю,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что щедро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хлеб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небесный </a:t>
            </a:r>
          </a:p>
        </p:txBody>
      </p:sp>
    </p:spTree>
    <p:extLst>
      <p:ext uri="{BB962C8B-B14F-4D97-AF65-F5344CB8AC3E}">
        <p14:creationId xmlns:p14="http://schemas.microsoft.com/office/powerpoint/2010/main" val="101465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разделял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месте сем, </a:t>
            </a:r>
          </a:p>
        </p:txBody>
      </p:sp>
    </p:spTree>
    <p:extLst>
      <p:ext uri="{BB962C8B-B14F-4D97-AF65-F5344CB8AC3E}">
        <p14:creationId xmlns:p14="http://schemas.microsoft.com/office/powerpoint/2010/main" val="420545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Благодарю Тебя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подвиг крестный, </a:t>
            </a:r>
          </a:p>
        </p:txBody>
      </p:sp>
    </p:spTree>
    <p:extLst>
      <p:ext uri="{BB962C8B-B14F-4D97-AF65-F5344CB8AC3E}">
        <p14:creationId xmlns:p14="http://schemas.microsoft.com/office/powerpoint/2010/main" val="405230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Благодарю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за помощь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мне во всём.</a:t>
            </a:r>
          </a:p>
        </p:txBody>
      </p:sp>
    </p:spTree>
    <p:extLst>
      <p:ext uri="{BB962C8B-B14F-4D97-AF65-F5344CB8AC3E}">
        <p14:creationId xmlns:p14="http://schemas.microsoft.com/office/powerpoint/2010/main" val="85110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8503</TotalTime>
  <Words>121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35</cp:revision>
  <dcterms:created xsi:type="dcterms:W3CDTF">2012-07-25T11:14:36Z</dcterms:created>
  <dcterms:modified xsi:type="dcterms:W3CDTF">2012-10-01T10:07:50Z</dcterms:modified>
</cp:coreProperties>
</file>