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sldIdLst>
    <p:sldId id="259" r:id="rId2"/>
    <p:sldId id="258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</p:sldIdLst>
  <p:sldSz cx="9144000" cy="6858000" type="screen4x3"/>
  <p:notesSz cx="6858000" cy="9144000"/>
  <p:embeddedFontLst>
    <p:embeddedFont>
      <p:font typeface="Calibri" pitchFamily="34" charset="0"/>
      <p:regular r:id="rId16"/>
      <p:bold r:id="rId17"/>
      <p:italic r:id="rId18"/>
      <p:boldItalic r:id="rId19"/>
    </p:embeddedFont>
  </p:embeddedFont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28838"/>
    <a:srgbClr val="02903B"/>
    <a:srgbClr val="017D3C"/>
    <a:srgbClr val="007A49"/>
    <a:srgbClr val="007635"/>
    <a:srgbClr val="007033"/>
    <a:srgbClr val="00A249"/>
    <a:srgbClr val="925A22"/>
    <a:srgbClr val="9F6225"/>
    <a:srgbClr val="88523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699" autoAdjust="0"/>
    <p:restoredTop sz="94660"/>
  </p:normalViewPr>
  <p:slideViewPr>
    <p:cSldViewPr snapToGrid="0">
      <p:cViewPr>
        <p:scale>
          <a:sx n="50" d="100"/>
          <a:sy n="50" d="100"/>
        </p:scale>
        <p:origin x="-1056" y="2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3.fntdata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2.fntdata"/><Relationship Id="rId2" Type="http://schemas.openxmlformats.org/officeDocument/2006/relationships/slide" Target="slides/slide1.xml"/><Relationship Id="rId16" Type="http://schemas.openxmlformats.org/officeDocument/2006/relationships/font" Target="fonts/font1.fntdata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font" Target="fonts/font4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30.09.2012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296519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30.09.2012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025140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30.09.2012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853936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30.09.2012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390316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30.09.2012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095044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30.09.2012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58807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30.09.2012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170541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30.09.2012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137071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30.09.2012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836856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30.09.2012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934985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30.09.2012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771766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ADE144-3988-4DF6-846E-DBE86B76C2AF}" type="datetimeFigureOut">
              <a:rPr lang="ru-RU" smtClean="0"/>
              <a:t>30.09.2012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462017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83568" y="2614880"/>
            <a:ext cx="777686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8000" dirty="0">
                <a:solidFill>
                  <a:srgbClr val="FFFFFF"/>
                </a:solidFill>
                <a:latin typeface="Myriad Pro Light" pitchFamily="34" charset="0"/>
              </a:rPr>
              <a:t>Христос, приди</a:t>
            </a:r>
            <a:endParaRPr lang="ru-RU" sz="8000" dirty="0">
              <a:solidFill>
                <a:srgbClr val="FFFFFF"/>
              </a:solidFill>
              <a:latin typeface="Myriad Pro Light" pitchFamily="34" charset="0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3321316" y="3995653"/>
            <a:ext cx="2501367" cy="292096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028838"/>
                </a:solidFill>
                <a:latin typeface="Myriad Pro" pitchFamily="34" charset="0"/>
              </a:rPr>
              <a:t>Гимны надежды №</a:t>
            </a:r>
            <a:r>
              <a:rPr lang="ru-RU" dirty="0" smtClean="0">
                <a:solidFill>
                  <a:srgbClr val="028838"/>
                </a:solidFill>
                <a:latin typeface="Myriad Pro" pitchFamily="34" charset="0"/>
              </a:rPr>
              <a:t>318</a:t>
            </a:r>
            <a:endParaRPr lang="ru-RU" dirty="0" smtClean="0">
              <a:solidFill>
                <a:srgbClr val="028838"/>
              </a:solidFill>
              <a:latin typeface="Myriad Pro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27138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dirty="0" smtClean="0">
                <a:solidFill>
                  <a:schemeClr val="bg1"/>
                </a:solidFill>
                <a:latin typeface="Myriad Pro Light" pitchFamily="34" charset="0"/>
              </a:rPr>
              <a:t> </a:t>
            </a:r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Приди </a:t>
            </a:r>
            <a:r>
              <a:rPr lang="ru-RU" sz="7200" dirty="0" smtClean="0">
                <a:solidFill>
                  <a:schemeClr val="bg1"/>
                </a:solidFill>
                <a:latin typeface="Myriad Pro Light" pitchFamily="34" charset="0"/>
              </a:rPr>
              <a:t>и </a:t>
            </a:r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щедрою рукою </a:t>
            </a:r>
          </a:p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Излей Свои </a:t>
            </a:r>
            <a:endParaRPr lang="ru-RU" sz="7200" dirty="0" smtClean="0">
              <a:solidFill>
                <a:schemeClr val="bg1"/>
              </a:solidFill>
              <a:latin typeface="Myriad Pro Light" pitchFamily="34" charset="0"/>
            </a:endParaRPr>
          </a:p>
          <a:p>
            <a:pPr algn="ctr"/>
            <a:r>
              <a:rPr lang="ru-RU" sz="7200" dirty="0" smtClean="0">
                <a:solidFill>
                  <a:schemeClr val="bg1"/>
                </a:solidFill>
                <a:latin typeface="Myriad Pro Light" pitchFamily="34" charset="0"/>
              </a:rPr>
              <a:t>дары </a:t>
            </a:r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на них! </a:t>
            </a:r>
          </a:p>
        </p:txBody>
      </p:sp>
    </p:spTree>
    <p:extLst>
      <p:ext uri="{BB962C8B-B14F-4D97-AF65-F5344CB8AC3E}">
        <p14:creationId xmlns:p14="http://schemas.microsoft.com/office/powerpoint/2010/main" val="18385211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Венцом и славой неземною, </a:t>
            </a:r>
          </a:p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Господь, венчай детей Своих!</a:t>
            </a:r>
          </a:p>
        </p:txBody>
      </p:sp>
    </p:spTree>
    <p:extLst>
      <p:ext uri="{BB962C8B-B14F-4D97-AF65-F5344CB8AC3E}">
        <p14:creationId xmlns:p14="http://schemas.microsoft.com/office/powerpoint/2010/main" val="4966483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Излей Свой мир </a:t>
            </a:r>
          </a:p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На брачный пир </a:t>
            </a:r>
          </a:p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И к нам </a:t>
            </a:r>
            <a:endParaRPr lang="ru-RU" sz="7200" dirty="0" smtClean="0">
              <a:solidFill>
                <a:schemeClr val="bg1"/>
              </a:solidFill>
              <a:latin typeface="Myriad Pro Light" pitchFamily="34" charset="0"/>
            </a:endParaRPr>
          </a:p>
          <a:p>
            <a:pPr algn="ctr"/>
            <a:r>
              <a:rPr lang="ru-RU" sz="7200" dirty="0" smtClean="0">
                <a:solidFill>
                  <a:schemeClr val="bg1"/>
                </a:solidFill>
                <a:latin typeface="Myriad Pro Light" pitchFamily="34" charset="0"/>
              </a:rPr>
              <a:t>как </a:t>
            </a:r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Гость приди! </a:t>
            </a:r>
          </a:p>
        </p:txBody>
      </p:sp>
    </p:spTree>
    <p:extLst>
      <p:ext uri="{BB962C8B-B14F-4D97-AF65-F5344CB8AC3E}">
        <p14:creationId xmlns:p14="http://schemas.microsoft.com/office/powerpoint/2010/main" val="4212099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Излей Свой мир </a:t>
            </a:r>
          </a:p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На брачный пир </a:t>
            </a:r>
          </a:p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И всех благослови!</a:t>
            </a:r>
          </a:p>
        </p:txBody>
      </p:sp>
    </p:spTree>
    <p:extLst>
      <p:ext uri="{BB962C8B-B14F-4D97-AF65-F5344CB8AC3E}">
        <p14:creationId xmlns:p14="http://schemas.microsoft.com/office/powerpoint/2010/main" val="34988727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7200" dirty="0">
              <a:solidFill>
                <a:schemeClr val="bg1"/>
              </a:solidFill>
              <a:latin typeface="Myriad Pro Ligh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169373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dirty="0" smtClean="0">
                <a:solidFill>
                  <a:schemeClr val="bg1"/>
                </a:solidFill>
                <a:latin typeface="Myriad Pro Light" pitchFamily="34" charset="0"/>
              </a:rPr>
              <a:t>Христос</a:t>
            </a:r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, приди, как в дни былые, </a:t>
            </a:r>
          </a:p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Детей Своих благослови, </a:t>
            </a:r>
            <a:endParaRPr lang="ru-RU" sz="7200" dirty="0">
              <a:solidFill>
                <a:schemeClr val="bg1"/>
              </a:solidFill>
              <a:latin typeface="Myriad Pro Ligh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450734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Соедини их </a:t>
            </a:r>
            <a:endParaRPr lang="ru-RU" sz="7200" dirty="0" smtClean="0">
              <a:solidFill>
                <a:schemeClr val="bg1"/>
              </a:solidFill>
              <a:latin typeface="Myriad Pro Light" pitchFamily="34" charset="0"/>
            </a:endParaRPr>
          </a:p>
          <a:p>
            <a:pPr algn="ctr"/>
            <a:r>
              <a:rPr lang="ru-RU" sz="7200" dirty="0" smtClean="0">
                <a:solidFill>
                  <a:schemeClr val="bg1"/>
                </a:solidFill>
                <a:latin typeface="Myriad Pro Light" pitchFamily="34" charset="0"/>
              </a:rPr>
              <a:t>дни </a:t>
            </a:r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земные </a:t>
            </a:r>
          </a:p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Союзом </a:t>
            </a:r>
            <a:endParaRPr lang="ru-RU" sz="7200" dirty="0" smtClean="0">
              <a:solidFill>
                <a:schemeClr val="bg1"/>
              </a:solidFill>
              <a:latin typeface="Myriad Pro Light" pitchFamily="34" charset="0"/>
            </a:endParaRPr>
          </a:p>
          <a:p>
            <a:pPr algn="ctr"/>
            <a:r>
              <a:rPr lang="ru-RU" sz="7200" dirty="0" smtClean="0">
                <a:solidFill>
                  <a:schemeClr val="bg1"/>
                </a:solidFill>
                <a:latin typeface="Myriad Pro Light" pitchFamily="34" charset="0"/>
              </a:rPr>
              <a:t>мира </a:t>
            </a:r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и любви.</a:t>
            </a:r>
          </a:p>
        </p:txBody>
      </p:sp>
    </p:spTree>
    <p:extLst>
      <p:ext uri="{BB962C8B-B14F-4D97-AF65-F5344CB8AC3E}">
        <p14:creationId xmlns:p14="http://schemas.microsoft.com/office/powerpoint/2010/main" val="22947764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Излей Свой мир </a:t>
            </a:r>
          </a:p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На брачный пир </a:t>
            </a:r>
          </a:p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И к нам </a:t>
            </a:r>
            <a:endParaRPr lang="ru-RU" sz="7200" dirty="0" smtClean="0">
              <a:solidFill>
                <a:schemeClr val="bg1"/>
              </a:solidFill>
              <a:latin typeface="Myriad Pro Light" pitchFamily="34" charset="0"/>
            </a:endParaRPr>
          </a:p>
          <a:p>
            <a:pPr algn="ctr"/>
            <a:r>
              <a:rPr lang="ru-RU" sz="7200" dirty="0" smtClean="0">
                <a:solidFill>
                  <a:schemeClr val="bg1"/>
                </a:solidFill>
                <a:latin typeface="Myriad Pro Light" pitchFamily="34" charset="0"/>
              </a:rPr>
              <a:t>как </a:t>
            </a:r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Гость приди! </a:t>
            </a:r>
          </a:p>
        </p:txBody>
      </p:sp>
    </p:spTree>
    <p:extLst>
      <p:ext uri="{BB962C8B-B14F-4D97-AF65-F5344CB8AC3E}">
        <p14:creationId xmlns:p14="http://schemas.microsoft.com/office/powerpoint/2010/main" val="2650768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Излей Свой мир </a:t>
            </a:r>
          </a:p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На брачный пир </a:t>
            </a:r>
          </a:p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И всех благослови!</a:t>
            </a:r>
          </a:p>
        </p:txBody>
      </p:sp>
    </p:spTree>
    <p:extLst>
      <p:ext uri="{BB962C8B-B14F-4D97-AF65-F5344CB8AC3E}">
        <p14:creationId xmlns:p14="http://schemas.microsoft.com/office/powerpoint/2010/main" val="21271044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Приди, лучом любви могучей </a:t>
            </a:r>
          </a:p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Тревогу жизни устрани</a:t>
            </a:r>
          </a:p>
        </p:txBody>
      </p:sp>
    </p:spTree>
    <p:extLst>
      <p:ext uri="{BB962C8B-B14F-4D97-AF65-F5344CB8AC3E}">
        <p14:creationId xmlns:p14="http://schemas.microsoft.com/office/powerpoint/2010/main" val="14643974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И песней сладостных созвучий </a:t>
            </a:r>
          </a:p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Ты сделай жизнь их во все дни!</a:t>
            </a:r>
          </a:p>
        </p:txBody>
      </p:sp>
    </p:spTree>
    <p:extLst>
      <p:ext uri="{BB962C8B-B14F-4D97-AF65-F5344CB8AC3E}">
        <p14:creationId xmlns:p14="http://schemas.microsoft.com/office/powerpoint/2010/main" val="29978997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Излей Свой мир </a:t>
            </a:r>
          </a:p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На брачный пир </a:t>
            </a:r>
          </a:p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И к нам </a:t>
            </a:r>
            <a:endParaRPr lang="ru-RU" sz="7200" dirty="0" smtClean="0">
              <a:solidFill>
                <a:schemeClr val="bg1"/>
              </a:solidFill>
              <a:latin typeface="Myriad Pro Light" pitchFamily="34" charset="0"/>
            </a:endParaRPr>
          </a:p>
          <a:p>
            <a:pPr algn="ctr"/>
            <a:r>
              <a:rPr lang="ru-RU" sz="7200" dirty="0" smtClean="0">
                <a:solidFill>
                  <a:schemeClr val="bg1"/>
                </a:solidFill>
                <a:latin typeface="Myriad Pro Light" pitchFamily="34" charset="0"/>
              </a:rPr>
              <a:t>как </a:t>
            </a:r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Гость приди! </a:t>
            </a:r>
          </a:p>
        </p:txBody>
      </p:sp>
    </p:spTree>
    <p:extLst>
      <p:ext uri="{BB962C8B-B14F-4D97-AF65-F5344CB8AC3E}">
        <p14:creationId xmlns:p14="http://schemas.microsoft.com/office/powerpoint/2010/main" val="13741679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Излей Свой мир </a:t>
            </a:r>
          </a:p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На брачный пир </a:t>
            </a:r>
          </a:p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И всех благослови!</a:t>
            </a:r>
          </a:p>
        </p:txBody>
      </p:sp>
    </p:spTree>
    <p:extLst>
      <p:ext uri="{BB962C8B-B14F-4D97-AF65-F5344CB8AC3E}">
        <p14:creationId xmlns:p14="http://schemas.microsoft.com/office/powerpoint/2010/main" val="32683350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7365</TotalTime>
  <Words>140</Words>
  <Application>Microsoft Office PowerPoint</Application>
  <PresentationFormat>Экран (4:3)</PresentationFormat>
  <Paragraphs>38</Paragraphs>
  <Slides>14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9" baseType="lpstr">
      <vt:lpstr>Arial</vt:lpstr>
      <vt:lpstr>Calibri</vt:lpstr>
      <vt:lpstr>Myriad Pro</vt:lpstr>
      <vt:lpstr>Myriad Pro Light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HTML</dc:creator>
  <cp:lastModifiedBy>Виктория</cp:lastModifiedBy>
  <cp:revision>32</cp:revision>
  <dcterms:created xsi:type="dcterms:W3CDTF">2012-07-25T11:14:36Z</dcterms:created>
  <dcterms:modified xsi:type="dcterms:W3CDTF">2012-09-30T14:59:11Z</dcterms:modified>
</cp:coreProperties>
</file>