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8838"/>
    <a:srgbClr val="02903B"/>
    <a:srgbClr val="017D3C"/>
    <a:srgbClr val="007A49"/>
    <a:srgbClr val="007635"/>
    <a:srgbClr val="007033"/>
    <a:srgbClr val="00A249"/>
    <a:srgbClr val="925A22"/>
    <a:srgbClr val="9F6225"/>
    <a:srgbClr val="885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53504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В радостный час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39194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28838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28838"/>
                </a:solidFill>
                <a:latin typeface="Myriad Pro" pitchFamily="34" charset="0"/>
              </a:rPr>
              <a:t>317</a:t>
            </a:r>
            <a:endParaRPr lang="ru-RU" dirty="0" smtClean="0">
              <a:solidFill>
                <a:srgbClr val="028838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радостный час святого обета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Дети Твои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сердца </a:t>
            </a:r>
            <a:r>
              <a:rPr lang="ru-RU" sz="7200" dirty="0" err="1" smtClean="0">
                <a:solidFill>
                  <a:schemeClr val="bg1"/>
                </a:solidFill>
                <a:latin typeface="Myriad Pro Light" pitchFamily="34" charset="0"/>
              </a:rPr>
              <a:t>съединили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Благослови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многие лета,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Будь,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Боже,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ними!</a:t>
            </a:r>
          </a:p>
        </p:txBody>
      </p:sp>
    </p:spTree>
    <p:extLst>
      <p:ext uri="{BB962C8B-B14F-4D97-AF65-F5344CB8AC3E}">
        <p14:creationId xmlns:p14="http://schemas.microsoft.com/office/powerpoint/2010/main" val="123705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Пусть Иисус, подобно рассвету,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Путь озарит Божественным светом. </a:t>
            </a:r>
          </a:p>
        </p:txBody>
      </p:sp>
    </p:spTree>
    <p:extLst>
      <p:ext uri="{BB962C8B-B14F-4D97-AF65-F5344CB8AC3E}">
        <p14:creationId xmlns:p14="http://schemas.microsoft.com/office/powerpoint/2010/main" val="182702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Благослови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многие лета,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Будь, Боже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ними!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71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Песня любви,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что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небом воспета,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Пусть все сердца сегодня обнимет. </a:t>
            </a:r>
          </a:p>
        </p:txBody>
      </p:sp>
    </p:spTree>
    <p:extLst>
      <p:ext uri="{BB962C8B-B14F-4D97-AF65-F5344CB8AC3E}">
        <p14:creationId xmlns:p14="http://schemas.microsoft.com/office/powerpoint/2010/main" val="336620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Благослови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многие лета,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Будь, Боже,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ними!</a:t>
            </a:r>
          </a:p>
        </p:txBody>
      </p:sp>
    </p:spTree>
    <p:extLst>
      <p:ext uri="{BB962C8B-B14F-4D97-AF65-F5344CB8AC3E}">
        <p14:creationId xmlns:p14="http://schemas.microsoft.com/office/powerpoint/2010/main" val="1622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92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7368</TotalTime>
  <Words>78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Myriad Pro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32</cp:revision>
  <dcterms:created xsi:type="dcterms:W3CDTF">2012-07-25T11:14:36Z</dcterms:created>
  <dcterms:modified xsi:type="dcterms:W3CDTF">2012-09-30T14:53:30Z</dcterms:modified>
</cp:coreProperties>
</file>