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29.09.2012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Воздайте славу Господу любви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315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новую семью благослови,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них призри </a:t>
            </a:r>
          </a:p>
        </p:txBody>
      </p:sp>
    </p:spTree>
    <p:extLst>
      <p:ext uri="{BB962C8B-B14F-4D97-AF65-F5344CB8AC3E}">
        <p14:creationId xmlns:p14="http://schemas.microsoft.com/office/powerpoint/2010/main" val="19778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счастье подари,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жизнь прожить им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и любви.</a:t>
            </a:r>
          </a:p>
        </p:txBody>
      </p:sp>
    </p:spTree>
    <p:extLst>
      <p:ext uri="{BB962C8B-B14F-4D97-AF65-F5344CB8AC3E}">
        <p14:creationId xmlns:p14="http://schemas.microsoft.com/office/powerpoint/2010/main" val="41652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Воздайте славу Господу любви,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Творцу,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создавшему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весь мир,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каждый сердцем чистым пригласи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прийти на этот брачный пир.</a:t>
            </a:r>
          </a:p>
        </p:txBody>
      </p:sp>
    </p:spTree>
    <p:extLst>
      <p:ext uri="{BB962C8B-B14F-4D97-AF65-F5344CB8AC3E}">
        <p14:creationId xmlns:p14="http://schemas.microsoft.com/office/powerpoint/2010/main" val="34103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дивный Бог!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Создай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чертог </a:t>
            </a:r>
          </a:p>
        </p:txBody>
      </p:sp>
    </p:spTree>
    <p:extLst>
      <p:ext uri="{BB962C8B-B14F-4D97-AF65-F5344CB8AC3E}">
        <p14:creationId xmlns:p14="http://schemas.microsoft.com/office/powerpoint/2010/main" val="26176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новую семью благослови,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небес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них призри </a:t>
            </a:r>
          </a:p>
        </p:txBody>
      </p:sp>
    </p:spTree>
    <p:extLst>
      <p:ext uri="{BB962C8B-B14F-4D97-AF65-F5344CB8AC3E}">
        <p14:creationId xmlns:p14="http://schemas.microsoft.com/office/powerpoint/2010/main" val="23286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счастье подари,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жизнь прожить им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мире и любви.</a:t>
            </a:r>
          </a:p>
        </p:txBody>
      </p:sp>
    </p:spTree>
    <p:extLst>
      <p:ext uri="{BB962C8B-B14F-4D97-AF65-F5344CB8AC3E}">
        <p14:creationId xmlns:p14="http://schemas.microsoft.com/office/powerpoint/2010/main" val="29590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Воспойте Богу славу до небес,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Творцу святых семейных уз. </a:t>
            </a:r>
          </a:p>
        </p:txBody>
      </p:sp>
    </p:spTree>
    <p:extLst>
      <p:ext uri="{BB962C8B-B14F-4D97-AF65-F5344CB8AC3E}">
        <p14:creationId xmlns:p14="http://schemas.microsoft.com/office/powerpoint/2010/main" val="5917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Творит Он ныне чудо из чудес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двух сердец один любви союз.</a:t>
            </a:r>
          </a:p>
        </p:txBody>
      </p:sp>
    </p:spTree>
    <p:extLst>
      <p:ext uri="{BB962C8B-B14F-4D97-AF65-F5344CB8AC3E}">
        <p14:creationId xmlns:p14="http://schemas.microsoft.com/office/powerpoint/2010/main" val="25272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дивный Бог!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Создай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чертог </a:t>
            </a:r>
          </a:p>
        </p:txBody>
      </p:sp>
    </p:spTree>
    <p:extLst>
      <p:ext uri="{BB962C8B-B14F-4D97-AF65-F5344CB8AC3E}">
        <p14:creationId xmlns:p14="http://schemas.microsoft.com/office/powerpoint/2010/main" val="14991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7371</TotalTime>
  <Words>121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33</cp:revision>
  <dcterms:created xsi:type="dcterms:W3CDTF">2012-07-25T11:14:36Z</dcterms:created>
  <dcterms:modified xsi:type="dcterms:W3CDTF">2012-09-29T19:08:20Z</dcterms:modified>
</cp:coreProperties>
</file>