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5" r:id="rId4"/>
    <p:sldId id="260" r:id="rId5"/>
    <p:sldId id="266" r:id="rId6"/>
    <p:sldId id="261" r:id="rId7"/>
    <p:sldId id="267" r:id="rId8"/>
    <p:sldId id="262" r:id="rId9"/>
    <p:sldId id="268" r:id="rId10"/>
    <p:sldId id="263" r:id="rId11"/>
    <p:sldId id="269" r:id="rId12"/>
    <p:sldId id="264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Боже,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мы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приносим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314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в Свои объятья всех детей прими </a:t>
            </a:r>
          </a:p>
        </p:txBody>
      </p:sp>
    </p:spTree>
    <p:extLst>
      <p:ext uri="{BB962C8B-B14F-4D97-AF65-F5344CB8AC3E}">
        <p14:creationId xmlns:p14="http://schemas.microsoft.com/office/powerpoint/2010/main" val="27221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благословеньем свыше озари, </a:t>
            </a:r>
          </a:p>
        </p:txBody>
      </p:sp>
    </p:spTree>
    <p:extLst>
      <p:ext uri="{BB962C8B-B14F-4D97-AF65-F5344CB8AC3E}">
        <p14:creationId xmlns:p14="http://schemas.microsoft.com/office/powerpoint/2010/main" val="39871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дарили радость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маме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отцу, </a:t>
            </a:r>
          </a:p>
        </p:txBody>
      </p:sp>
    </p:spTree>
    <p:extLst>
      <p:ext uri="{BB962C8B-B14F-4D97-AF65-F5344CB8AC3E}">
        <p14:creationId xmlns:p14="http://schemas.microsoft.com/office/powerpoint/2010/main" val="1539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росли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ля славы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Творцу.</a:t>
            </a:r>
          </a:p>
        </p:txBody>
      </p:sp>
    </p:spTree>
    <p:extLst>
      <p:ext uri="{BB962C8B-B14F-4D97-AF65-F5344CB8AC3E}">
        <p14:creationId xmlns:p14="http://schemas.microsoft.com/office/powerpoint/2010/main" val="22690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приносим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храм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своих детей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смиренно просим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милости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Твоей.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Святой сегодня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них излей </a:t>
            </a:r>
          </a:p>
        </p:txBody>
      </p:sp>
    </p:spTree>
    <p:extLst>
      <p:ext uri="{BB962C8B-B14F-4D97-AF65-F5344CB8AC3E}">
        <p14:creationId xmlns:p14="http://schemas.microsoft.com/office/powerpoint/2010/main" val="28693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любовью жизни их согрей.</a:t>
            </a:r>
          </a:p>
        </p:txBody>
      </p:sp>
    </p:spTree>
    <p:extLst>
      <p:ext uri="{BB962C8B-B14F-4D97-AF65-F5344CB8AC3E}">
        <p14:creationId xmlns:p14="http://schemas.microsoft.com/office/powerpoint/2010/main" val="1521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верой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молим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Тебя: </a:t>
            </a:r>
          </a:p>
        </p:txBody>
      </p:sp>
    </p:spTree>
    <p:extLst>
      <p:ext uri="{BB962C8B-B14F-4D97-AF65-F5344CB8AC3E}">
        <p14:creationId xmlns:p14="http://schemas.microsoft.com/office/powerpoint/2010/main" val="32588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расти их, Отче, души их храня, </a:t>
            </a:r>
          </a:p>
        </p:txBody>
      </p:sp>
    </p:spTree>
    <p:extLst>
      <p:ext uri="{BB962C8B-B14F-4D97-AF65-F5344CB8AC3E}">
        <p14:creationId xmlns:p14="http://schemas.microsoft.com/office/powerpoint/2010/main" val="3464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с чистым сердцем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Твоим следам </a:t>
            </a:r>
          </a:p>
        </p:txBody>
      </p:sp>
    </p:spTree>
    <p:extLst>
      <p:ext uri="{BB962C8B-B14F-4D97-AF65-F5344CB8AC3E}">
        <p14:creationId xmlns:p14="http://schemas.microsoft.com/office/powerpoint/2010/main" val="5169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Шли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они по жизни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светлым небесам.</a:t>
            </a:r>
          </a:p>
        </p:txBody>
      </p:sp>
    </p:spTree>
    <p:extLst>
      <p:ext uri="{BB962C8B-B14F-4D97-AF65-F5344CB8AC3E}">
        <p14:creationId xmlns:p14="http://schemas.microsoft.com/office/powerpoint/2010/main" val="1797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96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33</cp:revision>
  <dcterms:created xsi:type="dcterms:W3CDTF">2012-07-25T11:14:36Z</dcterms:created>
  <dcterms:modified xsi:type="dcterms:W3CDTF">2012-09-29T18:56:44Z</dcterms:modified>
</cp:coreProperties>
</file>