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8838"/>
    <a:srgbClr val="02903B"/>
    <a:srgbClr val="017D3C"/>
    <a:srgbClr val="007A49"/>
    <a:srgbClr val="007635"/>
    <a:srgbClr val="007033"/>
    <a:srgbClr val="00A249"/>
    <a:srgbClr val="925A22"/>
    <a:srgbClr val="9F6225"/>
    <a:srgbClr val="885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Кто нам </a:t>
            </a:r>
            <a:endParaRPr lang="ru-RU" sz="8000" dirty="0" smtClean="0">
              <a:solidFill>
                <a:srgbClr val="FFFFFF"/>
              </a:solidFill>
              <a:latin typeface="Myriad Pro Light" pitchFamily="34" charset="0"/>
            </a:endParaRPr>
          </a:p>
          <a:p>
            <a:pPr algn="ctr"/>
            <a:r>
              <a:rPr lang="ru-RU" sz="8000" dirty="0" smtClean="0">
                <a:solidFill>
                  <a:srgbClr val="FFFFFF"/>
                </a:solidFill>
                <a:latin typeface="Myriad Pro Light" pitchFamily="34" charset="0"/>
              </a:rPr>
              <a:t>всего </a:t>
            </a:r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дороже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576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28838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28838"/>
                </a:solidFill>
                <a:latin typeface="Myriad Pro" pitchFamily="34" charset="0"/>
              </a:rPr>
              <a:t>313</a:t>
            </a:r>
            <a:endParaRPr lang="ru-RU" dirty="0" smtClean="0">
              <a:solidFill>
                <a:srgbClr val="028838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07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Кто нам 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всего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дороже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Здесь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мире суеты?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Из уст младенцев, Боже,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Хвалу устроил Ты. </a:t>
            </a:r>
          </a:p>
        </p:txBody>
      </p:sp>
    </p:spTree>
    <p:extLst>
      <p:ext uri="{BB962C8B-B14F-4D97-AF65-F5344CB8AC3E}">
        <p14:creationId xmlns:p14="http://schemas.microsoft.com/office/powerpoint/2010/main" val="293437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дал нам дар бесценный,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Умножил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радость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нам, </a:t>
            </a:r>
          </a:p>
        </p:txBody>
      </p:sp>
    </p:spTree>
    <p:extLst>
      <p:ext uri="{BB962C8B-B14F-4D97-AF65-F5344CB8AC3E}">
        <p14:creationId xmlns:p14="http://schemas.microsoft.com/office/powerpoint/2010/main" val="161946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Детей своих смиренно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Несём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Твоим ногам.</a:t>
            </a:r>
          </a:p>
        </p:txBody>
      </p:sp>
    </p:spTree>
    <p:extLst>
      <p:ext uri="{BB962C8B-B14F-4D97-AF65-F5344CB8AC3E}">
        <p14:creationId xmlns:p14="http://schemas.microsoft.com/office/powerpoint/2010/main" val="65004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Сегодня,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как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прежде,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их благослови</a:t>
            </a:r>
          </a:p>
        </p:txBody>
      </p:sp>
    </p:spTree>
    <p:extLst>
      <p:ext uri="{BB962C8B-B14F-4D97-AF65-F5344CB8AC3E}">
        <p14:creationId xmlns:p14="http://schemas.microsoft.com/office/powerpoint/2010/main" val="77956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 детских душах нежных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Свой образ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яви.</a:t>
            </a:r>
          </a:p>
        </p:txBody>
      </p:sp>
    </p:spTree>
    <p:extLst>
      <p:ext uri="{BB962C8B-B14F-4D97-AF65-F5344CB8AC3E}">
        <p14:creationId xmlns:p14="http://schemas.microsoft.com/office/powerpoint/2010/main" val="85047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молим: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днём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ночью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 зла их огради</a:t>
            </a:r>
          </a:p>
        </p:txBody>
      </p:sp>
    </p:spTree>
    <p:extLst>
      <p:ext uri="{BB962C8B-B14F-4D97-AF65-F5344CB8AC3E}">
        <p14:creationId xmlns:p14="http://schemas.microsoft.com/office/powerpoint/2010/main" val="333514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 вечный город, Отче,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Своей рукой веди.</a:t>
            </a:r>
          </a:p>
        </p:txBody>
      </p:sp>
    </p:spTree>
    <p:extLst>
      <p:ext uri="{BB962C8B-B14F-4D97-AF65-F5344CB8AC3E}">
        <p14:creationId xmlns:p14="http://schemas.microsoft.com/office/powerpoint/2010/main" val="162021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7364</TotalTime>
  <Words>85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31</cp:revision>
  <dcterms:created xsi:type="dcterms:W3CDTF">2012-07-25T11:14:36Z</dcterms:created>
  <dcterms:modified xsi:type="dcterms:W3CDTF">2012-09-29T18:39:13Z</dcterms:modified>
</cp:coreProperties>
</file>