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8838"/>
    <a:srgbClr val="02903B"/>
    <a:srgbClr val="017D3C"/>
    <a:srgbClr val="007A49"/>
    <a:srgbClr val="007635"/>
    <a:srgbClr val="007033"/>
    <a:srgbClr val="00A249"/>
    <a:srgbClr val="925A22"/>
    <a:srgbClr val="9F6225"/>
    <a:srgbClr val="885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Вот </a:t>
            </a:r>
            <a:r>
              <a:rPr lang="ru-RU" sz="8000" dirty="0" smtClean="0">
                <a:solidFill>
                  <a:srgbClr val="FFFFFF"/>
                </a:solidFill>
                <a:latin typeface="Myriad Pro Light" pitchFamily="34" charset="0"/>
              </a:rPr>
              <a:t>день</a:t>
            </a:r>
          </a:p>
          <a:p>
            <a:pPr algn="ctr"/>
            <a:r>
              <a:rPr lang="ru-RU" sz="8000" dirty="0" smtClean="0">
                <a:solidFill>
                  <a:srgbClr val="FFFFFF"/>
                </a:solidFill>
                <a:latin typeface="Myriad Pro Light" pitchFamily="34" charset="0"/>
              </a:rPr>
              <a:t>пришёл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576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28838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28838"/>
                </a:solidFill>
                <a:latin typeface="Myriad Pro" pitchFamily="34" charset="0"/>
              </a:rPr>
              <a:t>311</a:t>
            </a:r>
            <a:endParaRPr lang="ru-RU" dirty="0" smtClean="0">
              <a:solidFill>
                <a:srgbClr val="028838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Вот день пришёл, и солнце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ярко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светит,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землю шлёт прозрачные лучи.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Тебя Господь сегодня посылает: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Людей ты правде Божьей научи.</a:t>
            </a:r>
          </a:p>
        </p:txBody>
      </p:sp>
    </p:spTree>
    <p:extLst>
      <p:ext uri="{BB962C8B-B14F-4D97-AF65-F5344CB8AC3E}">
        <p14:creationId xmlns:p14="http://schemas.microsoft.com/office/powerpoint/2010/main" val="26869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может город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горе укрыться,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виден всем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из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дальних, ближних мест. </a:t>
            </a:r>
          </a:p>
        </p:txBody>
      </p:sp>
    </p:spTree>
    <p:extLst>
      <p:ext uri="{BB962C8B-B14F-4D97-AF65-F5344CB8AC3E}">
        <p14:creationId xmlns:p14="http://schemas.microsoft.com/office/powerpoint/2010/main" val="317159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могут вам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Его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слова забыться: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«Несите людям радостную весть».</a:t>
            </a:r>
          </a:p>
        </p:txBody>
      </p:sp>
    </p:spTree>
    <p:extLst>
      <p:ext uri="{BB962C8B-B14F-4D97-AF65-F5344CB8AC3E}">
        <p14:creationId xmlns:p14="http://schemas.microsoft.com/office/powerpoint/2010/main" val="114133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Свечу, зажёгши, под сосуд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ставят,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Она горит, рассеивая тьму.</a:t>
            </a:r>
          </a:p>
        </p:txBody>
      </p:sp>
    </p:spTree>
    <p:extLst>
      <p:ext uri="{BB962C8B-B14F-4D97-AF65-F5344CB8AC3E}">
        <p14:creationId xmlns:p14="http://schemas.microsoft.com/office/powerpoint/2010/main" val="114133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Тебе Спаситель весть Свою вверяет,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Неси её, спеши служить Ему.</a:t>
            </a:r>
          </a:p>
        </p:txBody>
      </p:sp>
    </p:spTree>
    <p:extLst>
      <p:ext uri="{BB962C8B-B14F-4D97-AF65-F5344CB8AC3E}">
        <p14:creationId xmlns:p14="http://schemas.microsoft.com/office/powerpoint/2010/main" val="112258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спеши послужить Ему,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Послужить Ему.</a:t>
            </a:r>
          </a:p>
        </p:txBody>
      </p:sp>
    </p:spTree>
    <p:extLst>
      <p:ext uri="{BB962C8B-B14F-4D97-AF65-F5344CB8AC3E}">
        <p14:creationId xmlns:p14="http://schemas.microsoft.com/office/powerpoint/2010/main" val="311589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06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7324</TotalTime>
  <Words>98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28</cp:revision>
  <dcterms:created xsi:type="dcterms:W3CDTF">2012-07-25T11:14:36Z</dcterms:created>
  <dcterms:modified xsi:type="dcterms:W3CDTF">2012-09-27T16:56:32Z</dcterms:modified>
</cp:coreProperties>
</file>