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6829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Приди,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о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Боже, к нам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</a:t>
            </a:r>
            <a:r>
              <a:rPr lang="ru-RU" smtClean="0">
                <a:solidFill>
                  <a:srgbClr val="028838"/>
                </a:solidFill>
                <a:latin typeface="Myriad Pro" pitchFamily="34" charset="0"/>
              </a:rPr>
              <a:t>№</a:t>
            </a:r>
            <a:r>
              <a:rPr lang="ru-RU" smtClean="0">
                <a:solidFill>
                  <a:srgbClr val="028838"/>
                </a:solidFill>
                <a:latin typeface="Myriad Pro" pitchFamily="34" charset="0"/>
              </a:rPr>
              <a:t>309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к небу вознесём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Молитвы фимиам,</a:t>
            </a:r>
          </a:p>
        </p:txBody>
      </p:sp>
    </p:spTree>
    <p:extLst>
      <p:ext uri="{BB962C8B-B14F-4D97-AF65-F5344CB8AC3E}">
        <p14:creationId xmlns:p14="http://schemas.microsoft.com/office/powerpoint/2010/main" val="4854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смиренье мы внимать придём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Твоим словам. </a:t>
            </a:r>
          </a:p>
        </p:txBody>
      </p:sp>
    </p:spTree>
    <p:extLst>
      <p:ext uri="{BB962C8B-B14F-4D97-AF65-F5344CB8AC3E}">
        <p14:creationId xmlns:p14="http://schemas.microsoft.com/office/powerpoint/2010/main" val="7315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 будет посвящён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Сей храм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Творцу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земли, </a:t>
            </a:r>
          </a:p>
        </p:txBody>
      </p:sp>
    </p:spTree>
    <p:extLst>
      <p:ext uri="{BB962C8B-B14F-4D97-AF65-F5344CB8AC3E}">
        <p14:creationId xmlns:p14="http://schemas.microsoft.com/office/powerpoint/2010/main" val="36950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гимны славы воспоём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 любви.</a:t>
            </a:r>
          </a:p>
        </p:txBody>
      </p:sp>
    </p:spTree>
    <p:extLst>
      <p:ext uri="{BB962C8B-B14F-4D97-AF65-F5344CB8AC3E}">
        <p14:creationId xmlns:p14="http://schemas.microsoft.com/office/powerpoint/2010/main" val="322311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420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Приди, о Боже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нам,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Даруй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Твой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Святой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освяти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новый храм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Своей рукой. </a:t>
            </a:r>
          </a:p>
        </p:txBody>
      </p:sp>
    </p:spTree>
    <p:extLst>
      <p:ext uri="{BB962C8B-B14F-4D97-AF65-F5344CB8AC3E}">
        <p14:creationId xmlns:p14="http://schemas.microsoft.com/office/powerpoint/2010/main" val="1050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Благослови, Отец,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Служенье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здесь, </a:t>
            </a:r>
          </a:p>
        </p:txBody>
      </p:sp>
    </p:spTree>
    <p:extLst>
      <p:ext uri="{BB962C8B-B14F-4D97-AF65-F5344CB8AC3E}">
        <p14:creationId xmlns:p14="http://schemas.microsoft.com/office/powerpoint/2010/main" val="40926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 из глубины сердец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Хвалу и честь.</a:t>
            </a:r>
          </a:p>
        </p:txBody>
      </p:sp>
    </p:spTree>
    <p:extLst>
      <p:ext uri="{BB962C8B-B14F-4D97-AF65-F5344CB8AC3E}">
        <p14:creationId xmlns:p14="http://schemas.microsoft.com/office/powerpoint/2010/main" val="198384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чудо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совершил 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Устроил этот храм,</a:t>
            </a:r>
          </a:p>
        </p:txBody>
      </p:sp>
    </p:spTree>
    <p:extLst>
      <p:ext uri="{BB962C8B-B14F-4D97-AF65-F5344CB8AC3E}">
        <p14:creationId xmlns:p14="http://schemas.microsoft.com/office/powerpoint/2010/main" val="22526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ныне, Боже, просим мы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Пребудь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нём Сам.</a:t>
            </a:r>
          </a:p>
        </p:txBody>
      </p:sp>
    </p:spTree>
    <p:extLst>
      <p:ext uri="{BB962C8B-B14F-4D97-AF65-F5344CB8AC3E}">
        <p14:creationId xmlns:p14="http://schemas.microsoft.com/office/powerpoint/2010/main" val="7027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людям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дарит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радость,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покой,</a:t>
            </a:r>
          </a:p>
        </p:txBody>
      </p:sp>
    </p:spTree>
    <p:extLst>
      <p:ext uri="{BB962C8B-B14F-4D97-AF65-F5344CB8AC3E}">
        <p14:creationId xmlns:p14="http://schemas.microsoft.com/office/powerpoint/2010/main" val="31039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в нём всегда огнём горит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Дух Святой.</a:t>
            </a:r>
          </a:p>
        </p:txBody>
      </p:sp>
    </p:spTree>
    <p:extLst>
      <p:ext uri="{BB962C8B-B14F-4D97-AF65-F5344CB8AC3E}">
        <p14:creationId xmlns:p14="http://schemas.microsoft.com/office/powerpoint/2010/main" val="13183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120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28</cp:revision>
  <dcterms:created xsi:type="dcterms:W3CDTF">2012-07-25T11:14:36Z</dcterms:created>
  <dcterms:modified xsi:type="dcterms:W3CDTF">2012-09-27T15:37:42Z</dcterms:modified>
</cp:coreProperties>
</file>