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Прими, Господь, благодаренье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307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Прими, Господь, благодаренье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милость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Твою любовь.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нас Ты принял поношенье,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нас пролил святую Кровь.</a:t>
            </a:r>
          </a:p>
        </p:txBody>
      </p:sp>
    </p:spTree>
    <p:extLst>
      <p:ext uri="{BB962C8B-B14F-4D97-AF65-F5344CB8AC3E}">
        <p14:creationId xmlns:p14="http://schemas.microsoft.com/office/powerpoint/2010/main" val="40215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Твой подвиг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вспоминая,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Благоговеем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пред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Тобой.</a:t>
            </a:r>
          </a:p>
        </p:txBody>
      </p:sp>
    </p:spTree>
    <p:extLst>
      <p:ext uri="{BB962C8B-B14F-4D97-AF65-F5344CB8AC3E}">
        <p14:creationId xmlns:p14="http://schemas.microsoft.com/office/powerpoint/2010/main" val="40618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пусть рука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Ведёт нас в Отчий дом родной.</a:t>
            </a:r>
          </a:p>
        </p:txBody>
      </p:sp>
    </p:spTree>
    <p:extLst>
      <p:ext uri="{BB962C8B-B14F-4D97-AF65-F5344CB8AC3E}">
        <p14:creationId xmlns:p14="http://schemas.microsoft.com/office/powerpoint/2010/main" val="1629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Твои священные заветы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Дороже всех богатств земных. </a:t>
            </a:r>
          </a:p>
        </p:txBody>
      </p:sp>
    </p:spTree>
    <p:extLst>
      <p:ext uri="{BB962C8B-B14F-4D97-AF65-F5344CB8AC3E}">
        <p14:creationId xmlns:p14="http://schemas.microsoft.com/office/powerpoint/2010/main" val="41876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Теплом любви Твоей согреты,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с верой принимаем их.</a:t>
            </a:r>
          </a:p>
        </p:txBody>
      </p:sp>
    </p:spTree>
    <p:extLst>
      <p:ext uri="{BB962C8B-B14F-4D97-AF65-F5344CB8AC3E}">
        <p14:creationId xmlns:p14="http://schemas.microsoft.com/office/powerpoint/2010/main" val="22726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нам Твоё святое имя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сей жизни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честию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носить. </a:t>
            </a:r>
          </a:p>
        </p:txBody>
      </p:sp>
    </p:spTree>
    <p:extLst>
      <p:ext uri="{BB962C8B-B14F-4D97-AF65-F5344CB8AC3E}">
        <p14:creationId xmlns:p14="http://schemas.microsoft.com/office/powerpoint/2010/main" val="28158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Тебя, Господь,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славим ныне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вечности хвалить.</a:t>
            </a:r>
          </a:p>
        </p:txBody>
      </p:sp>
    </p:spTree>
    <p:extLst>
      <p:ext uri="{BB962C8B-B14F-4D97-AF65-F5344CB8AC3E}">
        <p14:creationId xmlns:p14="http://schemas.microsoft.com/office/powerpoint/2010/main" val="152357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7326</TotalTime>
  <Words>98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28</cp:revision>
  <dcterms:created xsi:type="dcterms:W3CDTF">2012-07-25T11:14:36Z</dcterms:created>
  <dcterms:modified xsi:type="dcterms:W3CDTF">2012-09-27T15:20:02Z</dcterms:modified>
</cp:coreProperties>
</file>