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773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Тебе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поём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194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306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поём,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поём,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благодарим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Твои дары,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Вечерю Твою.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наш, Спаситель наш,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забывать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людям возвещать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подвиг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нас.</a:t>
            </a:r>
          </a:p>
        </p:txBody>
      </p:sp>
    </p:spTree>
    <p:extLst>
      <p:ext uri="{BB962C8B-B14F-4D97-AF65-F5344CB8AC3E}">
        <p14:creationId xmlns:p14="http://schemas.microsoft.com/office/powerpoint/2010/main" val="31205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молим мы,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молим мы,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Тобой </a:t>
            </a:r>
          </a:p>
        </p:txBody>
      </p:sp>
    </p:spTree>
    <p:extLst>
      <p:ext uri="{BB962C8B-B14F-4D97-AF65-F5344CB8AC3E}">
        <p14:creationId xmlns:p14="http://schemas.microsoft.com/office/powerpoint/2010/main" val="25304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Вечере святой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Царствии Твоём.</a:t>
            </a:r>
          </a:p>
        </p:txBody>
      </p:sp>
    </p:spTree>
    <p:extLst>
      <p:ext uri="{BB962C8B-B14F-4D97-AF65-F5344CB8AC3E}">
        <p14:creationId xmlns:p14="http://schemas.microsoft.com/office/powerpoint/2010/main" val="41988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63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2012-09-27T15:11:12Z</dcterms:modified>
</cp:coreProperties>
</file>