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Страданья час уж наступал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305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Страданья час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уж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наступал,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Христос Своих собрал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Вечерю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им явил,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сильно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их возлюбил.</a:t>
            </a:r>
          </a:p>
        </p:txBody>
      </p:sp>
    </p:spTree>
    <p:extLst>
      <p:ext uri="{BB962C8B-B14F-4D97-AF65-F5344CB8AC3E}">
        <p14:creationId xmlns:p14="http://schemas.microsoft.com/office/powerpoint/2010/main" val="22538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И, возлежав,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хлеб берёт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И, преломив,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раздаёт: </a:t>
            </a:r>
          </a:p>
        </p:txBody>
      </p:sp>
    </p:spTree>
    <p:extLst>
      <p:ext uri="{BB962C8B-B14F-4D97-AF65-F5344CB8AC3E}">
        <p14:creationId xmlns:p14="http://schemas.microsoft.com/office/powerpoint/2010/main" val="13601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«Примите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ядите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все.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Сие есть Тело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Мое».</a:t>
            </a:r>
          </a:p>
        </p:txBody>
      </p:sp>
    </p:spTree>
    <p:extLst>
      <p:ext uri="{BB962C8B-B14F-4D97-AF65-F5344CB8AC3E}">
        <p14:creationId xmlns:p14="http://schemas.microsoft.com/office/powerpoint/2010/main" val="15610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молитве </a:t>
            </a:r>
            <a:r>
              <a:rPr lang="ru-RU" sz="7200" dirty="0" err="1" smtClean="0">
                <a:solidFill>
                  <a:schemeClr val="bg1"/>
                </a:solidFill>
                <a:latin typeface="Myriad Pro Light" pitchFamily="34" charset="0"/>
              </a:rPr>
              <a:t>съединясь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Отцом,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Даёт Он чашу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вином: </a:t>
            </a:r>
          </a:p>
        </p:txBody>
      </p:sp>
    </p:spTree>
    <p:extLst>
      <p:ext uri="{BB962C8B-B14F-4D97-AF65-F5344CB8AC3E}">
        <p14:creationId xmlns:p14="http://schemas.microsoft.com/office/powerpoint/2010/main" val="5305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«Примите, пейте все из ней,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есть завет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Крови Моей».</a:t>
            </a:r>
          </a:p>
        </p:txBody>
      </p:sp>
    </p:spTree>
    <p:extLst>
      <p:ext uri="{BB962C8B-B14F-4D97-AF65-F5344CB8AC3E}">
        <p14:creationId xmlns:p14="http://schemas.microsoft.com/office/powerpoint/2010/main" val="3790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Послушны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Слову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Твоему,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вспоминаем смерть Твою, </a:t>
            </a:r>
          </a:p>
        </p:txBody>
      </p:sp>
    </p:spTree>
    <p:extLst>
      <p:ext uri="{BB962C8B-B14F-4D97-AF65-F5344CB8AC3E}">
        <p14:creationId xmlns:p14="http://schemas.microsoft.com/office/powerpoint/2010/main" val="33804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Скорей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наш, гряди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нас на брачный пир введи!</a:t>
            </a:r>
          </a:p>
        </p:txBody>
      </p:sp>
    </p:spTree>
    <p:extLst>
      <p:ext uri="{BB962C8B-B14F-4D97-AF65-F5344CB8AC3E}">
        <p14:creationId xmlns:p14="http://schemas.microsoft.com/office/powerpoint/2010/main" val="30288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107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28</cp:revision>
  <dcterms:created xsi:type="dcterms:W3CDTF">2012-07-25T11:14:36Z</dcterms:created>
  <dcterms:modified xsi:type="dcterms:W3CDTF">2012-09-27T15:05:47Z</dcterms:modified>
</cp:coreProperties>
</file>