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Уж близок был страданий час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304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вспоминайте вы всегда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Отныне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смерть Мою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жизнь Свою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вас, друзья,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Страдая, отдаю».</a:t>
            </a:r>
          </a:p>
        </p:txBody>
      </p:sp>
    </p:spTree>
    <p:extLst>
      <p:ext uri="{BB962C8B-B14F-4D97-AF65-F5344CB8AC3E}">
        <p14:creationId xmlns:p14="http://schemas.microsoft.com/office/powerpoint/2010/main" val="3498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Уж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близок был страданий час,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скорбел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душой,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Он,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собрав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учеников,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Открыл 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подвиг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Свой.</a:t>
            </a:r>
          </a:p>
        </p:txBody>
      </p:sp>
    </p:spTree>
    <p:extLst>
      <p:ext uri="{BB962C8B-B14F-4D97-AF65-F5344CB8AC3E}">
        <p14:creationId xmlns:p14="http://schemas.microsoft.com/office/powerpoint/2010/main" val="23136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Благословляя чистый хлеб,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мольбе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главу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склонил</a:t>
            </a:r>
          </a:p>
        </p:txBody>
      </p:sp>
    </p:spTree>
    <p:extLst>
      <p:ext uri="{BB962C8B-B14F-4D97-AF65-F5344CB8AC3E}">
        <p14:creationId xmlns:p14="http://schemas.microsoft.com/office/powerpoint/2010/main" val="26963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напряжённой тишине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ними преломил.</a:t>
            </a:r>
          </a:p>
        </p:txBody>
      </p:sp>
    </p:spTree>
    <p:extLst>
      <p:ext uri="{BB962C8B-B14F-4D97-AF65-F5344CB8AC3E}">
        <p14:creationId xmlns:p14="http://schemas.microsoft.com/office/powerpoint/2010/main" val="24708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«Примите хлеб,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ядите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все»,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Ученикам сказал,</a:t>
            </a:r>
          </a:p>
        </p:txBody>
      </p:sp>
    </p:spTree>
    <p:extLst>
      <p:ext uri="{BB962C8B-B14F-4D97-AF65-F5344CB8AC3E}">
        <p14:creationId xmlns:p14="http://schemas.microsoft.com/office/powerpoint/2010/main" val="24326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плоть Свою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страданиях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им указал.</a:t>
            </a:r>
          </a:p>
        </p:txBody>
      </p:sp>
    </p:spTree>
    <p:extLst>
      <p:ext uri="{BB962C8B-B14F-4D97-AF65-F5344CB8AC3E}">
        <p14:creationId xmlns:p14="http://schemas.microsoft.com/office/powerpoint/2010/main" val="26176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Потом Он чашу взял с вином,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Её благословил. </a:t>
            </a:r>
          </a:p>
        </p:txBody>
      </p:sp>
    </p:spTree>
    <p:extLst>
      <p:ext uri="{BB962C8B-B14F-4D97-AF65-F5344CB8AC3E}">
        <p14:creationId xmlns:p14="http://schemas.microsoft.com/office/powerpoint/2010/main" val="15401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«Прольётся Кровь Моя за вас,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Скорбя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говорил. </a:t>
            </a:r>
          </a:p>
        </p:txBody>
      </p:sp>
    </p:spTree>
    <p:extLst>
      <p:ext uri="{BB962C8B-B14F-4D97-AF65-F5344CB8AC3E}">
        <p14:creationId xmlns:p14="http://schemas.microsoft.com/office/powerpoint/2010/main" val="27953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7325</TotalTime>
  <Words>109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28</cp:revision>
  <dcterms:created xsi:type="dcterms:W3CDTF">2012-07-25T11:14:36Z</dcterms:created>
  <dcterms:modified xsi:type="dcterms:W3CDTF">2012-09-23T18:13:54Z</dcterms:modified>
</cp:coreProperties>
</file>