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На Вечере прощальной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303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Вечере прощальной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возлежал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И, хлеб благословляя,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Ученикам подал. </a:t>
            </a:r>
          </a:p>
        </p:txBody>
      </p:sp>
    </p:spTree>
    <p:extLst>
      <p:ext uri="{BB962C8B-B14F-4D97-AF65-F5344CB8AC3E}">
        <p14:creationId xmlns:p14="http://schemas.microsoft.com/office/powerpoint/2010/main" val="36006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«Примите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 err="1" smtClean="0">
                <a:solidFill>
                  <a:schemeClr val="bg1"/>
                </a:solidFill>
                <a:latin typeface="Myriad Pro Light" pitchFamily="34" charset="0"/>
              </a:rPr>
              <a:t>ядите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 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Сие есть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плоть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Моя, </a:t>
            </a:r>
          </a:p>
        </p:txBody>
      </p:sp>
    </p:spTree>
    <p:extLst>
      <p:ext uri="{BB962C8B-B14F-4D97-AF65-F5344CB8AC3E}">
        <p14:creationId xmlns:p14="http://schemas.microsoft.com/office/powerpoint/2010/main" val="6054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Ломимая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страданьях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вас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Мои друзья...»</a:t>
            </a:r>
          </a:p>
        </p:txBody>
      </p:sp>
    </p:spTree>
    <p:extLst>
      <p:ext uri="{BB962C8B-B14F-4D97-AF65-F5344CB8AC3E}">
        <p14:creationId xmlns:p14="http://schemas.microsoft.com/office/powerpoint/2010/main" val="32710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Вечере прощальной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возлежал </a:t>
            </a:r>
          </a:p>
        </p:txBody>
      </p:sp>
    </p:spTree>
    <p:extLst>
      <p:ext uri="{BB962C8B-B14F-4D97-AF65-F5344CB8AC3E}">
        <p14:creationId xmlns:p14="http://schemas.microsoft.com/office/powerpoint/2010/main" val="33173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И, чашу подавая,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Ученикам сказал: </a:t>
            </a:r>
          </a:p>
        </p:txBody>
      </p:sp>
    </p:spTree>
    <p:extLst>
      <p:ext uri="{BB962C8B-B14F-4D97-AF65-F5344CB8AC3E}">
        <p14:creationId xmlns:p14="http://schemas.microsoft.com/office/powerpoint/2010/main" val="12062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«Примите все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пейте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Сие есть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Моя, </a:t>
            </a:r>
          </a:p>
        </p:txBody>
      </p:sp>
    </p:spTree>
    <p:extLst>
      <p:ext uri="{BB962C8B-B14F-4D97-AF65-F5344CB8AC3E}">
        <p14:creationId xmlns:p14="http://schemas.microsoft.com/office/powerpoint/2010/main" val="3970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на кресте прольётся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вас,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друзья».</a:t>
            </a:r>
          </a:p>
        </p:txBody>
      </p:sp>
    </p:spTree>
    <p:extLst>
      <p:ext uri="{BB962C8B-B14F-4D97-AF65-F5344CB8AC3E}">
        <p14:creationId xmlns:p14="http://schemas.microsoft.com/office/powerpoint/2010/main" val="14335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7322</TotalTime>
  <Words>74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28</cp:revision>
  <dcterms:created xsi:type="dcterms:W3CDTF">2012-07-25T11:14:36Z</dcterms:created>
  <dcterms:modified xsi:type="dcterms:W3CDTF">2012-09-23T18:06:31Z</dcterms:modified>
</cp:coreProperties>
</file>