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8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838"/>
    <a:srgbClr val="02903B"/>
    <a:srgbClr val="017D3C"/>
    <a:srgbClr val="007A49"/>
    <a:srgbClr val="007635"/>
    <a:srgbClr val="007033"/>
    <a:srgbClr val="00A249"/>
    <a:srgbClr val="925A22"/>
    <a:srgbClr val="9F6225"/>
    <a:srgbClr val="885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80" d="100"/>
          <a:sy n="80" d="100"/>
        </p:scale>
        <p:origin x="2024" y="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111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rgbClr val="FFFFFF"/>
                </a:solidFill>
                <a:latin typeface="Myriad Pro Light" pitchFamily="34" charset="0"/>
              </a:rPr>
              <a:t>Вечери Твоей, Спаситель мой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365688"/>
            <a:ext cx="2501367" cy="6840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28838"/>
                </a:solidFill>
                <a:latin typeface="Myriad Pro" pitchFamily="34" charset="0"/>
              </a:rPr>
              <a:t>Гимны надежды №302 1-2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64" y="4619317"/>
            <a:ext cx="1609868" cy="16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Это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Кровь завета Моего,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Что за вас прольётся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кресте».</a:t>
            </a:r>
          </a:p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1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Вечери Твоей, Спаситель мой,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меня причастником прими,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хочу навеки быть с Тобой,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-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Ты меня, Отец, благослови.</a:t>
            </a:r>
          </a:p>
        </p:txBody>
      </p:sp>
    </p:spTree>
    <p:extLst>
      <p:ext uri="{BB962C8B-B14F-4D97-AF65-F5344CB8AC3E}">
        <p14:creationId xmlns:p14="http://schemas.microsoft.com/office/powerpoint/2010/main" val="247049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Слышу я слова Твои, Господь: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«</a:t>
            </a:r>
            <a:r>
              <a:rPr lang="ru-RU" sz="7200" dirty="0" err="1">
                <a:solidFill>
                  <a:schemeClr val="bg1"/>
                </a:solidFill>
                <a:latin typeface="Myriad Pro Light" pitchFamily="34" charset="0"/>
              </a:rPr>
              <a:t>Приимите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 err="1">
                <a:solidFill>
                  <a:schemeClr val="bg1"/>
                </a:solidFill>
                <a:latin typeface="Myriad Pro Light" pitchFamily="34" charset="0"/>
              </a:rPr>
              <a:t>ядите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 все,</a:t>
            </a:r>
          </a:p>
        </p:txBody>
      </p:sp>
    </p:spTree>
    <p:extLst>
      <p:ext uri="{BB962C8B-B14F-4D97-AF65-F5344CB8AC3E}">
        <p14:creationId xmlns:p14="http://schemas.microsoft.com/office/powerpoint/2010/main" val="170385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Этот хлеб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–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Моя святая плоть,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Что ломима будет на кресте».</a:t>
            </a:r>
          </a:p>
        </p:txBody>
      </p:sp>
    </p:spTree>
    <p:extLst>
      <p:ext uri="{BB962C8B-B14F-4D97-AF65-F5344CB8AC3E}">
        <p14:creationId xmlns:p14="http://schemas.microsoft.com/office/powerpoint/2010/main" val="152931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111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rgbClr val="FFFFFF"/>
                </a:solidFill>
                <a:latin typeface="Myriad Pro Light" pitchFamily="34" charset="0"/>
              </a:rPr>
              <a:t>Вечери Твоей, Спаситель мой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365688"/>
            <a:ext cx="2501367" cy="6840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28838"/>
                </a:solidFill>
                <a:latin typeface="Myriad Pro" pitchFamily="34" charset="0"/>
              </a:rPr>
              <a:t>Гимны надежды №302 3-4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64" y="4619317"/>
            <a:ext cx="1609868" cy="16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0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Вечери Твоей, Спаситель мой,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меня причастником прими, </a:t>
            </a:r>
          </a:p>
        </p:txBody>
      </p:sp>
    </p:spTree>
    <p:extLst>
      <p:ext uri="{BB962C8B-B14F-4D97-AF65-F5344CB8AC3E}">
        <p14:creationId xmlns:p14="http://schemas.microsoft.com/office/powerpoint/2010/main" val="175769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Я хочу навеки быть с Тобой, -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Ты меня, Отец, благослови.</a:t>
            </a:r>
          </a:p>
        </p:txBody>
      </p:sp>
    </p:spTree>
    <p:extLst>
      <p:ext uri="{BB962C8B-B14F-4D97-AF65-F5344CB8AC3E}">
        <p14:creationId xmlns:p14="http://schemas.microsoft.com/office/powerpoint/2010/main" val="39634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Слышу я слова Твои, Господь: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«</a:t>
            </a:r>
            <a:r>
              <a:rPr lang="ru-RU" sz="7200" dirty="0" err="1">
                <a:solidFill>
                  <a:schemeClr val="bg1"/>
                </a:solidFill>
                <a:latin typeface="Myriad Pro Light" pitchFamily="34" charset="0"/>
              </a:rPr>
              <a:t>Приимите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 чашу, пейте все, </a:t>
            </a:r>
          </a:p>
        </p:txBody>
      </p:sp>
    </p:spTree>
    <p:extLst>
      <p:ext uri="{BB962C8B-B14F-4D97-AF65-F5344CB8AC3E}">
        <p14:creationId xmlns:p14="http://schemas.microsoft.com/office/powerpoint/2010/main" val="4747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7324</TotalTime>
  <Words>125</Words>
  <Application>Microsoft Macintosh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Myriad Pro</vt:lpstr>
      <vt:lpstr>Myriad Pro Light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32</cp:revision>
  <dcterms:created xsi:type="dcterms:W3CDTF">2012-07-25T11:14:36Z</dcterms:created>
  <dcterms:modified xsi:type="dcterms:W3CDTF">2018-03-30T17:06:32Z</dcterms:modified>
</cp:coreProperties>
</file>