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8838"/>
    <a:srgbClr val="02903B"/>
    <a:srgbClr val="017D3C"/>
    <a:srgbClr val="007A49"/>
    <a:srgbClr val="007635"/>
    <a:srgbClr val="007033"/>
    <a:srgbClr val="00A249"/>
    <a:srgbClr val="925A22"/>
    <a:srgbClr val="9F6225"/>
    <a:srgbClr val="8852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111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Господь, Ты, </a:t>
            </a:r>
            <a:r>
              <a:rPr lang="ru-RU" sz="8000" dirty="0" err="1">
                <a:solidFill>
                  <a:srgbClr val="FFFFFF"/>
                </a:solidFill>
                <a:latin typeface="Myriad Pro Light" pitchFamily="34" charset="0"/>
              </a:rPr>
              <a:t>полн</a:t>
            </a:r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 смиренья</a:t>
            </a:r>
            <a:endParaRPr lang="ru-RU" sz="80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5765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28838"/>
                </a:solidFill>
                <a:latin typeface="Myriad Pro" pitchFamily="34" charset="0"/>
              </a:rPr>
              <a:t>Гимны надежды </a:t>
            </a:r>
            <a:r>
              <a:rPr lang="ru-RU" dirty="0" smtClean="0">
                <a:solidFill>
                  <a:srgbClr val="028838"/>
                </a:solidFill>
                <a:latin typeface="Myriad Pro" pitchFamily="34" charset="0"/>
              </a:rPr>
              <a:t>№</a:t>
            </a:r>
            <a:r>
              <a:rPr lang="ru-RU" dirty="0" smtClean="0">
                <a:solidFill>
                  <a:srgbClr val="028838"/>
                </a:solidFill>
                <a:latin typeface="Myriad Pro" pitchFamily="34" charset="0"/>
              </a:rPr>
              <a:t>301</a:t>
            </a:r>
            <a:endParaRPr lang="ru-RU" dirty="0" smtClean="0">
              <a:solidFill>
                <a:srgbClr val="028838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Господь, Ты,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err="1" smtClean="0">
                <a:solidFill>
                  <a:schemeClr val="bg1"/>
                </a:solidFill>
                <a:latin typeface="Myriad Pro Light" pitchFamily="34" charset="0"/>
              </a:rPr>
              <a:t>полн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смиренья,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последний жизни час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Оставил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поученье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Обряд святой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для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нас.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04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Ученикам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тот вечер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Ты Сам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слугою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был, </a:t>
            </a:r>
          </a:p>
        </p:txBody>
      </p:sp>
    </p:spTree>
    <p:extLst>
      <p:ext uri="{BB962C8B-B14F-4D97-AF65-F5344CB8AC3E}">
        <p14:creationId xmlns:p14="http://schemas.microsoft.com/office/powerpoint/2010/main" val="124503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Смиренно преклонившись,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ноги им омыл.</a:t>
            </a:r>
          </a:p>
        </p:txBody>
      </p:sp>
    </p:spTree>
    <p:extLst>
      <p:ext uri="{BB962C8B-B14F-4D97-AF65-F5344CB8AC3E}">
        <p14:creationId xmlns:p14="http://schemas.microsoft.com/office/powerpoint/2010/main" val="408293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Дух кротости, смиренья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Мне в сердце обнови,</a:t>
            </a:r>
          </a:p>
        </p:txBody>
      </p:sp>
    </p:spTree>
    <p:extLst>
      <p:ext uri="{BB962C8B-B14F-4D97-AF65-F5344CB8AC3E}">
        <p14:creationId xmlns:p14="http://schemas.microsoft.com/office/powerpoint/2010/main" val="345761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Чтоб мог служить я ближним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терпенье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любви.</a:t>
            </a:r>
          </a:p>
        </p:txBody>
      </p:sp>
    </p:spTree>
    <p:extLst>
      <p:ext uri="{BB962C8B-B14F-4D97-AF65-F5344CB8AC3E}">
        <p14:creationId xmlns:p14="http://schemas.microsoft.com/office/powerpoint/2010/main" val="28558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85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7321</TotalTime>
  <Words>67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Myriad Pro</vt:lpstr>
      <vt:lpstr>Calibri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27</cp:revision>
  <dcterms:created xsi:type="dcterms:W3CDTF">2012-07-25T11:14:36Z</dcterms:created>
  <dcterms:modified xsi:type="dcterms:W3CDTF">2012-09-23T17:55:46Z</dcterms:modified>
</cp:coreProperties>
</file>