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96" d="100"/>
          <a:sy n="96" d="100"/>
        </p:scale>
        <p:origin x="1544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Ты нам Свои заветы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214191"/>
            <a:ext cx="2501367" cy="8355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№300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4" y="4619317"/>
            <a:ext cx="1609868" cy="16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Очисти наши мысли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зла и суеты,</a:t>
            </a:r>
          </a:p>
        </p:txBody>
      </p:sp>
    </p:spTree>
    <p:extLst>
      <p:ext uri="{BB962C8B-B14F-4D97-AF65-F5344CB8AC3E}">
        <p14:creationId xmlns:p14="http://schemas.microsoft.com/office/powerpoint/2010/main" val="1758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 нам,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свыше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правды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нам Свои заветы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Исполнить повелел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кротость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примером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дел.</a:t>
            </a:r>
          </a:p>
        </p:txBody>
      </p:sp>
    </p:spTree>
    <p:extLst>
      <p:ext uri="{BB962C8B-B14F-4D97-AF65-F5344CB8AC3E}">
        <p14:creationId xmlns:p14="http://schemas.microsoft.com/office/powerpoint/2010/main" val="2756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возвысил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Учеников Своих,</a:t>
            </a:r>
          </a:p>
        </p:txBody>
      </p:sp>
    </p:spTree>
    <p:extLst>
      <p:ext uri="{BB962C8B-B14F-4D97-AF65-F5344CB8AC3E}">
        <p14:creationId xmlns:p14="http://schemas.microsoft.com/office/powerpoint/2010/main" val="1701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Сам Себя унизил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служении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ноги им водою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 омыл </a:t>
            </a:r>
          </a:p>
        </p:txBody>
      </p:sp>
    </p:spTree>
    <p:extLst>
      <p:ext uri="{BB962C8B-B14F-4D97-AF65-F5344CB8AC3E}">
        <p14:creationId xmlns:p14="http://schemas.microsoft.com/office/powerpoint/2010/main" val="29423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Кровию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Святою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 вечность подарил.</a:t>
            </a:r>
          </a:p>
        </p:txBody>
      </p:sp>
    </p:spTree>
    <p:extLst>
      <p:ext uri="{BB962C8B-B14F-4D97-AF65-F5344CB8AC3E}">
        <p14:creationId xmlns:p14="http://schemas.microsoft.com/office/powerpoint/2010/main" val="716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вспоминаем </a:t>
            </a:r>
          </a:p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Голгофский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подвиг Твой,</a:t>
            </a:r>
          </a:p>
        </p:txBody>
      </p:sp>
    </p:spTree>
    <p:extLst>
      <p:ext uri="{BB962C8B-B14F-4D97-AF65-F5344CB8AC3E}">
        <p14:creationId xmlns:p14="http://schemas.microsoft.com/office/powerpoint/2010/main" val="7752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ноги омываем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смиренье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Тобой.</a:t>
            </a:r>
          </a:p>
        </p:txBody>
      </p:sp>
    </p:spTree>
    <p:extLst>
      <p:ext uri="{BB962C8B-B14F-4D97-AF65-F5344CB8AC3E}">
        <p14:creationId xmlns:p14="http://schemas.microsoft.com/office/powerpoint/2010/main" val="28792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91</Words>
  <Application>Microsoft Macintosh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Myriad Pro Light</vt:lpstr>
      <vt:lpstr>Arial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28</cp:revision>
  <dcterms:created xsi:type="dcterms:W3CDTF">2012-07-25T11:14:36Z</dcterms:created>
  <dcterms:modified xsi:type="dcterms:W3CDTF">2018-03-30T17:05:16Z</dcterms:modified>
</cp:coreProperties>
</file>