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Ликуй, пой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в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восторге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294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Прощенье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радость, надежду и свет, </a:t>
            </a:r>
          </a:p>
        </p:txBody>
      </p:sp>
    </p:spTree>
    <p:extLst>
      <p:ext uri="{BB962C8B-B14F-4D97-AF65-F5344CB8AC3E}">
        <p14:creationId xmlns:p14="http://schemas.microsoft.com/office/powerpoint/2010/main" val="13224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новую жизнь дарит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завет. </a:t>
            </a:r>
          </a:p>
        </p:txBody>
      </p:sp>
    </p:spTree>
    <p:extLst>
      <p:ext uri="{BB962C8B-B14F-4D97-AF65-F5344CB8AC3E}">
        <p14:creationId xmlns:p14="http://schemas.microsoft.com/office/powerpoint/2010/main" val="8865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Прощенье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радость, надежду и свет, </a:t>
            </a:r>
          </a:p>
        </p:txBody>
      </p:sp>
    </p:spTree>
    <p:extLst>
      <p:ext uri="{BB962C8B-B14F-4D97-AF65-F5344CB8AC3E}">
        <p14:creationId xmlns:p14="http://schemas.microsoft.com/office/powerpoint/2010/main" val="23864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новую жизнь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дарит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Божий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завет. </a:t>
            </a:r>
          </a:p>
        </p:txBody>
      </p:sp>
    </p:spTree>
    <p:extLst>
      <p:ext uri="{BB962C8B-B14F-4D97-AF65-F5344CB8AC3E}">
        <p14:creationId xmlns:p14="http://schemas.microsoft.com/office/powerpoint/2010/main" val="8166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Как голубь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небес, осенивший Христа,</a:t>
            </a:r>
          </a:p>
        </p:txBody>
      </p:sp>
    </p:spTree>
    <p:extLst>
      <p:ext uri="{BB962C8B-B14F-4D97-AF65-F5344CB8AC3E}">
        <p14:creationId xmlns:p14="http://schemas.microsoft.com/office/powerpoint/2010/main" val="7724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Божий крещённых объемлет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Отныне Он вечно пребудет с тобой, </a:t>
            </a:r>
          </a:p>
        </p:txBody>
      </p:sp>
    </p:spTree>
    <p:extLst>
      <p:ext uri="{BB962C8B-B14F-4D97-AF65-F5344CB8AC3E}">
        <p14:creationId xmlns:p14="http://schemas.microsoft.com/office/powerpoint/2010/main" val="16650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Спутник Небесный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юдоли земной. </a:t>
            </a:r>
          </a:p>
        </p:txBody>
      </p:sp>
    </p:spTree>
    <p:extLst>
      <p:ext uri="{BB962C8B-B14F-4D97-AF65-F5344CB8AC3E}">
        <p14:creationId xmlns:p14="http://schemas.microsoft.com/office/powerpoint/2010/main" val="21367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Отныне Он вечно пребудет с тобой, </a:t>
            </a:r>
          </a:p>
        </p:txBody>
      </p:sp>
    </p:spTree>
    <p:extLst>
      <p:ext uri="{BB962C8B-B14F-4D97-AF65-F5344CB8AC3E}">
        <p14:creationId xmlns:p14="http://schemas.microsoft.com/office/powerpoint/2010/main" val="28251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Спутник Небесный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юдоли земной. </a:t>
            </a:r>
          </a:p>
        </p:txBody>
      </p:sp>
    </p:spTree>
    <p:extLst>
      <p:ext uri="{BB962C8B-B14F-4D97-AF65-F5344CB8AC3E}">
        <p14:creationId xmlns:p14="http://schemas.microsoft.com/office/powerpoint/2010/main" val="18170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Ликуй, пой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восторге,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свободный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уз: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крещении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вступая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союз,</a:t>
            </a:r>
          </a:p>
        </p:txBody>
      </p:sp>
    </p:spTree>
    <p:extLst>
      <p:ext uri="{BB962C8B-B14F-4D97-AF65-F5344CB8AC3E}">
        <p14:creationId xmlns:p14="http://schemas.microsoft.com/office/powerpoint/2010/main" val="32596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Всевышним Творцом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заключая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завет, </a:t>
            </a:r>
          </a:p>
        </p:txBody>
      </p:sp>
    </p:spTree>
    <p:extLst>
      <p:ext uri="{BB962C8B-B14F-4D97-AF65-F5344CB8AC3E}">
        <p14:creationId xmlns:p14="http://schemas.microsoft.com/office/powerpoint/2010/main" val="7398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Приносишь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 свой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священный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обет.</a:t>
            </a:r>
          </a:p>
        </p:txBody>
      </p:sp>
    </p:spTree>
    <p:extLst>
      <p:ext uri="{BB962C8B-B14F-4D97-AF65-F5344CB8AC3E}">
        <p14:creationId xmlns:p14="http://schemas.microsoft.com/office/powerpoint/2010/main" val="32038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Всевышним Творцом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заключая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завет, </a:t>
            </a:r>
          </a:p>
        </p:txBody>
      </p:sp>
    </p:spTree>
    <p:extLst>
      <p:ext uri="{BB962C8B-B14F-4D97-AF65-F5344CB8AC3E}">
        <p14:creationId xmlns:p14="http://schemas.microsoft.com/office/powerpoint/2010/main" val="30246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Приносишь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 свой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священный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обет.</a:t>
            </a:r>
          </a:p>
        </p:txBody>
      </p:sp>
    </p:spTree>
    <p:extLst>
      <p:ext uri="{BB962C8B-B14F-4D97-AF65-F5344CB8AC3E}">
        <p14:creationId xmlns:p14="http://schemas.microsoft.com/office/powerpoint/2010/main" val="3829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вечном спасенье страданьем Христа </a:t>
            </a:r>
          </a:p>
        </p:txBody>
      </p:sp>
    </p:spTree>
    <p:extLst>
      <p:ext uri="{BB962C8B-B14F-4D97-AF65-F5344CB8AC3E}">
        <p14:creationId xmlns:p14="http://schemas.microsoft.com/office/powerpoint/2010/main" val="3194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Вещает пусть тот, кто спасён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греха. </a:t>
            </a:r>
          </a:p>
        </p:txBody>
      </p:sp>
    </p:spTree>
    <p:extLst>
      <p:ext uri="{BB962C8B-B14F-4D97-AF65-F5344CB8AC3E}">
        <p14:creationId xmlns:p14="http://schemas.microsoft.com/office/powerpoint/2010/main" val="13262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138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27</cp:revision>
  <dcterms:created xsi:type="dcterms:W3CDTF">2012-07-25T11:14:36Z</dcterms:created>
  <dcterms:modified xsi:type="dcterms:W3CDTF">2012-09-23T17:03:52Z</dcterms:modified>
</cp:coreProperties>
</file>