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>
                <a:solidFill>
                  <a:srgbClr val="FFFFFF"/>
                </a:solidFill>
                <a:latin typeface="Myriad Pro Light" pitchFamily="34" charset="0"/>
              </a:rPr>
              <a:t>Приидите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, поклонимся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292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Восклицайте, восклицайте,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Пойте в радости сердец: </a:t>
            </a:r>
          </a:p>
        </p:txBody>
      </p:sp>
    </p:spTree>
    <p:extLst>
      <p:ext uri="{BB962C8B-B14F-4D97-AF65-F5344CB8AC3E}">
        <p14:creationId xmlns:p14="http://schemas.microsoft.com/office/powerpoint/2010/main" val="5175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То, о чём в веках мечтали,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Совершилось наконец!</a:t>
            </a:r>
          </a:p>
        </p:txBody>
      </p:sp>
    </p:spTree>
    <p:extLst>
      <p:ext uri="{BB962C8B-B14F-4D97-AF65-F5344CB8AC3E}">
        <p14:creationId xmlns:p14="http://schemas.microsoft.com/office/powerpoint/2010/main" val="2457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Возложите, возложите, возложите </a:t>
            </a:r>
          </a:p>
        </p:txBody>
      </p:sp>
    </p:spTree>
    <p:extLst>
      <p:ext uri="{BB962C8B-B14F-4D97-AF65-F5344CB8AC3E}">
        <p14:creationId xmlns:p14="http://schemas.microsoft.com/office/powerpoint/2010/main" val="19016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главу Его венец!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главу Его венец!</a:t>
            </a:r>
          </a:p>
        </p:txBody>
      </p:sp>
    </p:spTree>
    <p:extLst>
      <p:ext uri="{BB962C8B-B14F-4D97-AF65-F5344CB8AC3E}">
        <p14:creationId xmlns:p14="http://schemas.microsoft.com/office/powerpoint/2010/main" val="4016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Приидите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поклонимся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Спасителем Христом.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борьбы великой вышел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 победой,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торжеством.</a:t>
            </a:r>
          </a:p>
        </p:txBody>
      </p:sp>
    </p:spTree>
    <p:extLst>
      <p:ext uri="{BB962C8B-B14F-4D97-AF65-F5344CB8AC3E}">
        <p14:creationId xmlns:p14="http://schemas.microsoft.com/office/powerpoint/2010/main" val="21780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Возложите, возложите, возложите </a:t>
            </a:r>
          </a:p>
        </p:txBody>
      </p:sp>
    </p:spTree>
    <p:extLst>
      <p:ext uri="{BB962C8B-B14F-4D97-AF65-F5344CB8AC3E}">
        <p14:creationId xmlns:p14="http://schemas.microsoft.com/office/powerpoint/2010/main" val="30872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главу Его венец!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главу Его венец!</a:t>
            </a:r>
          </a:p>
        </p:txBody>
      </p:sp>
    </p:spTree>
    <p:extLst>
      <p:ext uri="{BB962C8B-B14F-4D97-AF65-F5344CB8AC3E}">
        <p14:creationId xmlns:p14="http://schemas.microsoft.com/office/powerpoint/2010/main" val="39621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Возведите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ликованьем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Победителя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трон. </a:t>
            </a:r>
          </a:p>
        </p:txBody>
      </p:sp>
    </p:spTree>
    <p:extLst>
      <p:ext uri="{BB962C8B-B14F-4D97-AF65-F5344CB8AC3E}">
        <p14:creationId xmlns:p14="http://schemas.microsoft.com/office/powerpoint/2010/main" val="42520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Миллионами спасённых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навек превознесён.</a:t>
            </a:r>
          </a:p>
        </p:txBody>
      </p:sp>
    </p:spTree>
    <p:extLst>
      <p:ext uri="{BB962C8B-B14F-4D97-AF65-F5344CB8AC3E}">
        <p14:creationId xmlns:p14="http://schemas.microsoft.com/office/powerpoint/2010/main" val="26816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Возложите, возложите, возложите </a:t>
            </a:r>
          </a:p>
        </p:txBody>
      </p:sp>
    </p:spTree>
    <p:extLst>
      <p:ext uri="{BB962C8B-B14F-4D97-AF65-F5344CB8AC3E}">
        <p14:creationId xmlns:p14="http://schemas.microsoft.com/office/powerpoint/2010/main" val="39922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главу Его венец!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главу Его венец!</a:t>
            </a:r>
          </a:p>
        </p:txBody>
      </p:sp>
    </p:spTree>
    <p:extLst>
      <p:ext uri="{BB962C8B-B14F-4D97-AF65-F5344CB8AC3E}">
        <p14:creationId xmlns:p14="http://schemas.microsoft.com/office/powerpoint/2010/main" val="37295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103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2012-09-23T16:42:03Z</dcterms:modified>
</cp:coreProperties>
</file>