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Быть может,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в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тот час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287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молний блистая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Собрать от земли Своих.</a:t>
            </a:r>
          </a:p>
        </p:txBody>
      </p:sp>
    </p:spTree>
    <p:extLst>
      <p:ext uri="{BB962C8B-B14F-4D97-AF65-F5344CB8AC3E}">
        <p14:creationId xmlns:p14="http://schemas.microsoft.com/office/powerpoint/2010/main" val="25668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пред Тобой воспоём. </a:t>
            </a:r>
          </a:p>
        </p:txBody>
      </p:sp>
    </p:spTree>
    <p:extLst>
      <p:ext uri="{BB962C8B-B14F-4D97-AF65-F5344CB8AC3E}">
        <p14:creationId xmlns:p14="http://schemas.microsoft.com/office/powerpoint/2010/main" val="29090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нам!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2385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радость,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счастье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спасённым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345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тяжких недугов навек исцелённым</a:t>
            </a:r>
          </a:p>
        </p:txBody>
      </p:sp>
    </p:spTree>
    <p:extLst>
      <p:ext uri="{BB962C8B-B14F-4D97-AF65-F5344CB8AC3E}">
        <p14:creationId xmlns:p14="http://schemas.microsoft.com/office/powerpoint/2010/main" val="27880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вечною славой Его вознесённым, </a:t>
            </a:r>
          </a:p>
        </p:txBody>
      </p:sp>
    </p:spTree>
    <p:extLst>
      <p:ext uri="{BB962C8B-B14F-4D97-AF65-F5344CB8AC3E}">
        <p14:creationId xmlns:p14="http://schemas.microsoft.com/office/powerpoint/2010/main" val="9990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Куда Он возьмёт Своих!</a:t>
            </a:r>
          </a:p>
        </p:txBody>
      </p:sp>
    </p:spTree>
    <p:extLst>
      <p:ext uri="{BB962C8B-B14F-4D97-AF65-F5344CB8AC3E}">
        <p14:creationId xmlns:p14="http://schemas.microsoft.com/office/powerpoint/2010/main" val="37503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пред Тобой воспоём. </a:t>
            </a:r>
          </a:p>
        </p:txBody>
      </p:sp>
    </p:spTree>
    <p:extLst>
      <p:ext uri="{BB962C8B-B14F-4D97-AF65-F5344CB8AC3E}">
        <p14:creationId xmlns:p14="http://schemas.microsoft.com/office/powerpoint/2010/main" val="16517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нам!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18778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может,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час,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ранней зарёю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Пробьётся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луч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грешной землёю, </a:t>
            </a:r>
          </a:p>
        </p:txBody>
      </p:sp>
    </p:spTree>
    <p:extLst>
      <p:ext uri="{BB962C8B-B14F-4D97-AF65-F5344CB8AC3E}">
        <p14:creationId xmlns:p14="http://schemas.microsoft.com/office/powerpoint/2010/main" val="11346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Придёт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окружён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- 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Собрать от земли Своих.</a:t>
            </a:r>
          </a:p>
        </p:txBody>
      </p:sp>
    </p:spTree>
    <p:extLst>
      <p:ext uri="{BB962C8B-B14F-4D97-AF65-F5344CB8AC3E}">
        <p14:creationId xmlns:p14="http://schemas.microsoft.com/office/powerpoint/2010/main" val="30030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пред Тобой воспоём. </a:t>
            </a:r>
          </a:p>
        </p:txBody>
      </p:sp>
    </p:spTree>
    <p:extLst>
      <p:ext uri="{BB962C8B-B14F-4D97-AF65-F5344CB8AC3E}">
        <p14:creationId xmlns:p14="http://schemas.microsoft.com/office/powerpoint/2010/main" val="8989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нам!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Аминь!</a:t>
            </a:r>
          </a:p>
        </p:txBody>
      </p:sp>
    </p:spTree>
    <p:extLst>
      <p:ext uri="{BB962C8B-B14F-4D97-AF65-F5344CB8AC3E}">
        <p14:creationId xmlns:p14="http://schemas.microsoft.com/office/powerpoint/2010/main" val="3331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может,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час,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мрак полуночи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тьмою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покроет,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сомкнёт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 очи, </a:t>
            </a:r>
          </a:p>
        </p:txBody>
      </p:sp>
    </p:spTree>
    <p:extLst>
      <p:ext uri="{BB962C8B-B14F-4D97-AF65-F5344CB8AC3E}">
        <p14:creationId xmlns:p14="http://schemas.microsoft.com/office/powerpoint/2010/main" val="14106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7321</TotalTime>
  <Words>178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2012-09-23T16:08:10Z</dcterms:modified>
</cp:coreProperties>
</file>