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258692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Скоро наш Искупитель придёт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4053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</a:t>
            </a:r>
            <a:r>
              <a:rPr lang="ru-RU" smtClean="0">
                <a:solidFill>
                  <a:srgbClr val="925A22"/>
                </a:solidFill>
                <a:latin typeface="Myriad Pro" pitchFamily="34" charset="0"/>
              </a:rPr>
              <a:t>№</a:t>
            </a:r>
            <a:r>
              <a:rPr lang="ru-RU" smtClean="0">
                <a:solidFill>
                  <a:srgbClr val="925A22"/>
                </a:solidFill>
                <a:latin typeface="Myriad Pro" pitchFamily="34" charset="0"/>
              </a:rPr>
              <a:t>286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 Спаситель! Гряди к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нам скорей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давно ожидаем Тебя,</a:t>
            </a:r>
          </a:p>
        </p:txBody>
      </p:sp>
    </p:spTree>
    <p:extLst>
      <p:ext uri="{BB962C8B-B14F-4D97-AF65-F5344CB8AC3E}">
        <p14:creationId xmlns:p14="http://schemas.microsoft.com/office/powerpoint/2010/main" val="9981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спаси нас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тяжких скорбей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введи в Царство вечного дня.</a:t>
            </a:r>
          </a:p>
        </p:txBody>
      </p:sp>
    </p:spTree>
    <p:extLst>
      <p:ext uri="{BB962C8B-B14F-4D97-AF65-F5344CB8AC3E}">
        <p14:creationId xmlns:p14="http://schemas.microsoft.com/office/powerpoint/2010/main" val="28665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мы ждём,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гряди,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Милосердный Господь и наш Бог!</a:t>
            </a:r>
          </a:p>
        </p:txBody>
      </p:sp>
    </p:spTree>
    <p:extLst>
      <p:ext uri="{BB962C8B-B14F-4D97-AF65-F5344CB8AC3E}">
        <p14:creationId xmlns:p14="http://schemas.microsoft.com/office/powerpoint/2010/main" val="51263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возьми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сей земли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Свой чудесный небесный чертог.</a:t>
            </a:r>
          </a:p>
        </p:txBody>
      </p:sp>
    </p:spTree>
    <p:extLst>
      <p:ext uri="{BB962C8B-B14F-4D97-AF65-F5344CB8AC3E}">
        <p14:creationId xmlns:p14="http://schemas.microsoft.com/office/powerpoint/2010/main" val="148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5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наш Искупитель придёт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сонмом ангелов в славе Своей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возьмёт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земли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Свой народ,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отрёт слёзы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наших очей.</a:t>
            </a:r>
          </a:p>
        </p:txBody>
      </p:sp>
    </p:spTree>
    <p:extLst>
      <p:ext uri="{BB962C8B-B14F-4D97-AF65-F5344CB8AC3E}">
        <p14:creationId xmlns:p14="http://schemas.microsoft.com/office/powerpoint/2010/main" val="157423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мы ждём,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гряди,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Милосердный Господь и наш Бог!</a:t>
            </a:r>
          </a:p>
        </p:txBody>
      </p:sp>
    </p:spTree>
    <p:extLst>
      <p:ext uri="{BB962C8B-B14F-4D97-AF65-F5344CB8AC3E}">
        <p14:creationId xmlns:p14="http://schemas.microsoft.com/office/powerpoint/2010/main" val="130861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возьми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сей земли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Свой чудесный небесный чертог.</a:t>
            </a:r>
          </a:p>
        </p:txBody>
      </p:sp>
    </p:spTree>
    <p:extLst>
      <p:ext uri="{BB962C8B-B14F-4D97-AF65-F5344CB8AC3E}">
        <p14:creationId xmlns:p14="http://schemas.microsoft.com/office/powerpoint/2010/main" val="215662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 настанет отрадный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день,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увидим тогда мы Христа, </a:t>
            </a:r>
          </a:p>
        </p:txBody>
      </p:sp>
    </p:spTree>
    <p:extLst>
      <p:ext uri="{BB962C8B-B14F-4D97-AF65-F5344CB8AC3E}">
        <p14:creationId xmlns:p14="http://schemas.microsoft.com/office/powerpoint/2010/main" val="176717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исчезнет с лица скорби тень,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Будем вечно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мы 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доме Отца.</a:t>
            </a:r>
          </a:p>
        </p:txBody>
      </p:sp>
    </p:spTree>
    <p:extLst>
      <p:ext uri="{BB962C8B-B14F-4D97-AF65-F5344CB8AC3E}">
        <p14:creationId xmlns:p14="http://schemas.microsoft.com/office/powerpoint/2010/main" val="359782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мы ждём,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гряди,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Милосердный Господь и наш Бог!</a:t>
            </a:r>
          </a:p>
        </p:txBody>
      </p:sp>
    </p:spTree>
    <p:extLst>
      <p:ext uri="{BB962C8B-B14F-4D97-AF65-F5344CB8AC3E}">
        <p14:creationId xmlns:p14="http://schemas.microsoft.com/office/powerpoint/2010/main" val="256347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возьми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сей земли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Свой чудесный небесный чертог.</a:t>
            </a:r>
          </a:p>
        </p:txBody>
      </p:sp>
    </p:spTree>
    <p:extLst>
      <p:ext uri="{BB962C8B-B14F-4D97-AF65-F5344CB8AC3E}">
        <p14:creationId xmlns:p14="http://schemas.microsoft.com/office/powerpoint/2010/main" val="33571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7319</TotalTime>
  <Words>164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25</cp:revision>
  <dcterms:created xsi:type="dcterms:W3CDTF">2012-07-25T11:14:36Z</dcterms:created>
  <dcterms:modified xsi:type="dcterms:W3CDTF">2012-09-23T15:58:48Z</dcterms:modified>
</cp:coreProperties>
</file>