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3509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Как быстро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день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за днём летит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196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285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помоги, Спаситель мой,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жизнь здесь так прожить, </a:t>
            </a:r>
          </a:p>
        </p:txBody>
      </p:sp>
    </p:spTree>
    <p:extLst>
      <p:ext uri="{BB962C8B-B14F-4D97-AF65-F5344CB8AC3E}">
        <p14:creationId xmlns:p14="http://schemas.microsoft.com/office/powerpoint/2010/main" val="353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вечно пребывать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хвалой служить.</a:t>
            </a:r>
          </a:p>
        </p:txBody>
      </p:sp>
    </p:spTree>
    <p:extLst>
      <p:ext uri="{BB962C8B-B14F-4D97-AF65-F5344CB8AC3E}">
        <p14:creationId xmlns:p14="http://schemas.microsoft.com/office/powerpoint/2010/main" val="16695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Час за часом,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днём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Быстро 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концу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идём,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Вот последний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пробьёт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Спаситель наш придёт.</a:t>
            </a:r>
          </a:p>
        </p:txBody>
      </p:sp>
    </p:spTree>
    <p:extLst>
      <p:ext uri="{BB962C8B-B14F-4D97-AF65-F5344CB8AC3E}">
        <p14:creationId xmlns:p14="http://schemas.microsoft.com/office/powerpoint/2010/main" val="7413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быстро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днём летит,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годом год идёт.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Чуть утром солнце заблестит,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ночь уж настаёт.</a:t>
            </a:r>
          </a:p>
        </p:txBody>
      </p:sp>
    </p:spTree>
    <p:extLst>
      <p:ext uri="{BB962C8B-B14F-4D97-AF65-F5344CB8AC3E}">
        <p14:creationId xmlns:p14="http://schemas.microsoft.com/office/powerpoint/2010/main" val="26132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Час за часом,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днём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Быстро 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концу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идём,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Вот последний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пробьёт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Спаситель наш придёт.</a:t>
            </a:r>
          </a:p>
        </p:txBody>
      </p:sp>
    </p:spTree>
    <p:extLst>
      <p:ext uri="{BB962C8B-B14F-4D97-AF65-F5344CB8AC3E}">
        <p14:creationId xmlns:p14="http://schemas.microsoft.com/office/powerpoint/2010/main" val="17374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кто жил в мире со Христом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веру сохранил,</a:t>
            </a:r>
          </a:p>
        </p:txBody>
      </p:sp>
    </p:spTree>
    <p:extLst>
      <p:ext uri="{BB962C8B-B14F-4D97-AF65-F5344CB8AC3E}">
        <p14:creationId xmlns:p14="http://schemas.microsoft.com/office/powerpoint/2010/main" val="2829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Того 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Отцовский дом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Возьмёт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тьмы могил.</a:t>
            </a:r>
          </a:p>
        </p:txBody>
      </p:sp>
    </p:spTree>
    <p:extLst>
      <p:ext uri="{BB962C8B-B14F-4D97-AF65-F5344CB8AC3E}">
        <p14:creationId xmlns:p14="http://schemas.microsoft.com/office/powerpoint/2010/main" val="31139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Час за часом,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днём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Быстро 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концу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идём,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Вот последний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пробьёт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Спаситель наш придёт.</a:t>
            </a:r>
          </a:p>
        </p:txBody>
      </p:sp>
    </p:spTree>
    <p:extLst>
      <p:ext uri="{BB962C8B-B14F-4D97-AF65-F5344CB8AC3E}">
        <p14:creationId xmlns:p14="http://schemas.microsoft.com/office/powerpoint/2010/main" val="12957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144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2012-09-23T15:50:45Z</dcterms:modified>
</cp:coreProperties>
</file>