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Спаситель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наш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грядёт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284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Встречайте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Царь царей. Он князя тьмы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Навеки сокрушил.</a:t>
            </a:r>
          </a:p>
        </p:txBody>
      </p:sp>
    </p:spTree>
    <p:extLst>
      <p:ext uri="{BB962C8B-B14F-4D97-AF65-F5344CB8AC3E}">
        <p14:creationId xmlns:p14="http://schemas.microsoft.com/office/powerpoint/2010/main" val="19142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 мире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всех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слугою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стал,</a:t>
            </a:r>
          </a:p>
        </p:txBody>
      </p:sp>
    </p:spTree>
    <p:extLst>
      <p:ext uri="{BB962C8B-B14F-4D97-AF65-F5344CB8AC3E}">
        <p14:creationId xmlns:p14="http://schemas.microsoft.com/office/powerpoint/2010/main" val="20206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рабства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тленья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греха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Свободу даровал.</a:t>
            </a:r>
          </a:p>
        </p:txBody>
      </p:sp>
    </p:spTree>
    <p:extLst>
      <p:ext uri="{BB962C8B-B14F-4D97-AF65-F5344CB8AC3E}">
        <p14:creationId xmlns:p14="http://schemas.microsoft.com/office/powerpoint/2010/main" val="660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Грядёт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облаках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Суд праведный свершать, </a:t>
            </a:r>
          </a:p>
        </p:txBody>
      </p:sp>
    </p:spTree>
    <p:extLst>
      <p:ext uri="{BB962C8B-B14F-4D97-AF65-F5344CB8AC3E}">
        <p14:creationId xmlns:p14="http://schemas.microsoft.com/office/powerpoint/2010/main" val="1293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всех концов детей Своих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славу неба взять.</a:t>
            </a:r>
          </a:p>
        </p:txBody>
      </p:sp>
    </p:spTree>
    <p:extLst>
      <p:ext uri="{BB962C8B-B14F-4D97-AF65-F5344CB8AC3E}">
        <p14:creationId xmlns:p14="http://schemas.microsoft.com/office/powerpoint/2010/main" val="10647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62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2012-09-23T15:44:41Z</dcterms:modified>
</cp:coreProperties>
</file>