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112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Господь грядёт!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95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281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Поднимем взоры в небеса,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хвале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сольются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голоса, </a:t>
            </a:r>
          </a:p>
        </p:txBody>
      </p:sp>
    </p:spTree>
    <p:extLst>
      <p:ext uri="{BB962C8B-B14F-4D97-AF65-F5344CB8AC3E}">
        <p14:creationId xmlns:p14="http://schemas.microsoft.com/office/powerpoint/2010/main" val="27584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каждый радостно поёт: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«Господь грядёт! Господь грядёт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!»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грядёт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от сердца вознесём! </a:t>
            </a:r>
          </a:p>
        </p:txBody>
      </p:sp>
    </p:spTree>
    <p:extLst>
      <p:ext uri="{BB962C8B-B14F-4D97-AF65-F5344CB8AC3E}">
        <p14:creationId xmlns:p14="http://schemas.microsoft.com/office/powerpoint/2010/main" val="41803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сердца вознесём! </a:t>
            </a:r>
          </a:p>
        </p:txBody>
      </p:sp>
    </p:spTree>
    <p:extLst>
      <p:ext uri="{BB962C8B-B14F-4D97-AF65-F5344CB8AC3E}">
        <p14:creationId xmlns:p14="http://schemas.microsoft.com/office/powerpoint/2010/main" val="17211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«Господь грядёт! Господь грядёт!»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эта весть везде пройдёт.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Спешите миру возвестить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будет праведно судить.</a:t>
            </a:r>
          </a:p>
        </p:txBody>
      </p:sp>
    </p:spTree>
    <p:extLst>
      <p:ext uri="{BB962C8B-B14F-4D97-AF65-F5344CB8AC3E}">
        <p14:creationId xmlns:p14="http://schemas.microsoft.com/office/powerpoint/2010/main" val="28217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грядёт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от сердца вознесём! </a:t>
            </a:r>
          </a:p>
        </p:txBody>
      </p:sp>
    </p:spTree>
    <p:extLst>
      <p:ext uri="{BB962C8B-B14F-4D97-AF65-F5344CB8AC3E}">
        <p14:creationId xmlns:p14="http://schemas.microsoft.com/office/powerpoint/2010/main" val="18947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сердца вознесём! </a:t>
            </a:r>
          </a:p>
        </p:txBody>
      </p:sp>
    </p:spTree>
    <p:extLst>
      <p:ext uri="{BB962C8B-B14F-4D97-AF65-F5344CB8AC3E}">
        <p14:creationId xmlns:p14="http://schemas.microsoft.com/office/powerpoint/2010/main" val="10169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грядёт! Уж близок час,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Печаль навек уйдёт от нас,</a:t>
            </a:r>
          </a:p>
        </p:txBody>
      </p:sp>
    </p:spTree>
    <p:extLst>
      <p:ext uri="{BB962C8B-B14F-4D97-AF65-F5344CB8AC3E}">
        <p14:creationId xmlns:p14="http://schemas.microsoft.com/office/powerpoint/2010/main" val="9151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обновится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шар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сиянье вечном славы той.</a:t>
            </a:r>
          </a:p>
        </p:txBody>
      </p:sp>
    </p:spTree>
    <p:extLst>
      <p:ext uri="{BB962C8B-B14F-4D97-AF65-F5344CB8AC3E}">
        <p14:creationId xmlns:p14="http://schemas.microsoft.com/office/powerpoint/2010/main" val="40725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грядёт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от сердца вознесём! </a:t>
            </a:r>
          </a:p>
        </p:txBody>
      </p:sp>
    </p:spTree>
    <p:extLst>
      <p:ext uri="{BB962C8B-B14F-4D97-AF65-F5344CB8AC3E}">
        <p14:creationId xmlns:p14="http://schemas.microsoft.com/office/powerpoint/2010/main" val="11832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сердца вознесём! </a:t>
            </a:r>
          </a:p>
        </p:txBody>
      </p:sp>
    </p:spTree>
    <p:extLst>
      <p:ext uri="{BB962C8B-B14F-4D97-AF65-F5344CB8AC3E}">
        <p14:creationId xmlns:p14="http://schemas.microsoft.com/office/powerpoint/2010/main" val="2462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126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2012-09-23T15:20:29Z</dcterms:modified>
</cp:coreProperties>
</file>