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4" r:id="rId5"/>
    <p:sldId id="265" r:id="rId6"/>
    <p:sldId id="266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634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Сердца откройте Слову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Всемогущего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2720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279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скоро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Земля -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страдалица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591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бессмертной славой облечёт. </a:t>
            </a:r>
          </a:p>
        </p:txBody>
      </p:sp>
    </p:spTree>
    <p:extLst>
      <p:ext uri="{BB962C8B-B14F-4D97-AF65-F5344CB8AC3E}">
        <p14:creationId xmlns:p14="http://schemas.microsoft.com/office/powerpoint/2010/main" val="37708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 откройте Слову Всемогущего,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Готовы будьте Господа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встречать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пред лицом Царя царей грядущего </a:t>
            </a:r>
          </a:p>
        </p:txBody>
      </p:sp>
    </p:spTree>
    <p:extLst>
      <p:ext uri="{BB962C8B-B14F-4D97-AF65-F5344CB8AC3E}">
        <p14:creationId xmlns:p14="http://schemas.microsoft.com/office/powerpoint/2010/main" val="42542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Среди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спасённых в хоре ликовать. </a:t>
            </a:r>
          </a:p>
        </p:txBody>
      </p:sp>
    </p:spTree>
    <p:extLst>
      <p:ext uri="{BB962C8B-B14F-4D97-AF65-F5344CB8AC3E}">
        <p14:creationId xmlns:p14="http://schemas.microsoft.com/office/powerpoint/2010/main" val="41817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пред лицом Царя царей грядущего </a:t>
            </a:r>
          </a:p>
        </p:txBody>
      </p:sp>
    </p:spTree>
    <p:extLst>
      <p:ext uri="{BB962C8B-B14F-4D97-AF65-F5344CB8AC3E}">
        <p14:creationId xmlns:p14="http://schemas.microsoft.com/office/powerpoint/2010/main" val="24829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Среди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спасённых в хоре ликовать. </a:t>
            </a:r>
          </a:p>
        </p:txBody>
      </p:sp>
    </p:spTree>
    <p:extLst>
      <p:ext uri="{BB962C8B-B14F-4D97-AF65-F5344CB8AC3E}">
        <p14:creationId xmlns:p14="http://schemas.microsoft.com/office/powerpoint/2010/main" val="37547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 откройте Слову Всемогущего,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Примите неба радостную весть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прославляйте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грядущего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-</a:t>
            </a:r>
          </a:p>
        </p:txBody>
      </p:sp>
    </p:spTree>
    <p:extLst>
      <p:ext uri="{BB962C8B-B14F-4D97-AF65-F5344CB8AC3E}">
        <p14:creationId xmlns:p14="http://schemas.microsoft.com/office/powerpoint/2010/main" val="40253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Достоин Он,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 воздайте честь!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прославляйте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грядущего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-</a:t>
            </a:r>
          </a:p>
        </p:txBody>
      </p:sp>
    </p:spTree>
    <p:extLst>
      <p:ext uri="{BB962C8B-B14F-4D97-AF65-F5344CB8AC3E}">
        <p14:creationId xmlns:p14="http://schemas.microsoft.com/office/powerpoint/2010/main" val="19630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Достоин Он,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 воздайте честь!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Слова пророчеств Библии сбываются,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Вот - вот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заря спасения взойдёт,</a:t>
            </a:r>
          </a:p>
        </p:txBody>
      </p:sp>
    </p:spTree>
    <p:extLst>
      <p:ext uri="{BB962C8B-B14F-4D97-AF65-F5344CB8AC3E}">
        <p14:creationId xmlns:p14="http://schemas.microsoft.com/office/powerpoint/2010/main" val="14781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скоро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Земля -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страдалица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092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бессмертной славой облечёт. </a:t>
            </a:r>
          </a:p>
        </p:txBody>
      </p:sp>
    </p:spTree>
    <p:extLst>
      <p:ext uri="{BB962C8B-B14F-4D97-AF65-F5344CB8AC3E}">
        <p14:creationId xmlns:p14="http://schemas.microsoft.com/office/powerpoint/2010/main" val="26074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122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2012-09-23T15:09:39Z</dcterms:modified>
</cp:coreProperties>
</file>